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03B3-A242-43CC-A37E-BC4D4FC08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FEFAC-8228-4857-B383-905601FD6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90C6-41A5-41C3-9224-67D75CAA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7E96-E67A-44BF-A24C-3DA848A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3BDD-1789-44CC-9101-4AB9970D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8460-7DEA-4EF9-8F4C-5D4DA2F6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6D3C3-4018-4A97-BADB-55249FE36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0C4-2B2A-436A-ABEF-51EC58B1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6FBF-C175-4ED0-9A89-180EAFF8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B883-A3E0-4993-A2AF-D6EA0F64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8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2F4A7-F6DD-4318-AA35-ED740F76E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0A0A3-3149-4FB2-BDB2-6D6DF8893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41E0A-34D0-47A1-B675-D12163AA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5A5D4-FC42-444B-89A2-3B67679B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22D7-35A0-4616-9315-1DC320F7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F9E8-3746-46E7-9DD4-1E36BA02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4AA1-1793-4EA0-A091-41CF9549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89AA-613A-4C70-8DC6-145E06FA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DD56-18E2-4513-952F-5FDD9DF6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ECF5D-11B6-4A50-862C-6B0DA818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882-3CAE-498F-8199-9A587B3B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25D0C-C511-4C70-9400-AB843BB92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B5B2-A880-4501-BA9E-292B8D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56DDA-82DC-4012-8002-8BE701C8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B887-3CCB-4388-9BEF-16E36A4D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3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DD05-EF36-45B8-81C0-160F899E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6018-FFF7-479B-86E4-DC869E752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9B7A2-5170-40F4-AFE9-EE287836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91AC7-B0D1-464B-B4B1-BC9B0435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28B6A-F64A-45AB-83C6-B5359792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56A4A-55C9-4521-938C-FB2B64AA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CEE4-7AFB-4CE0-9F5A-C80EC660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76299-EC11-4FBD-8D6E-D3363C72B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1942-E7C3-48EE-8A73-2A32FC056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EC1BF-7FE3-4247-B24F-FAA7AB5C6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20356-E3BE-4F01-A11C-A504C2E11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CCBC8-8D82-4133-B042-B577930B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26205-80BB-4C7B-89E7-C93180D9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B347B-7E07-4077-AAE4-E1B6DC7B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CF39-2D42-4BD1-A9FB-1BCFEB11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0FFE2-A980-4EE3-AC98-4433EADD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86442-BDCB-410B-A0AC-41F9EDB4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36070-E1CD-4EA2-BA12-5B3E9A60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8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284F6-DF25-4C15-BD94-3DF6F852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8C80D-D979-48C1-A163-C0ECE18B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2929D-18EC-411F-B579-ECDCAC3E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5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72D6-5A2E-4538-9283-1A32704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5A0C-5811-46CC-A7F7-A967FEF2D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F8F59-195C-4168-947C-4316DDD22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15DAE-7D7D-4756-92CE-8ED6C49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BA292-1BAD-4EC5-9BD1-C88346FA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1F227-2572-43CF-867D-DC375FB9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C08D-06DF-4691-9F80-28A25EF4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AA3B8-BA7E-44CD-8F5F-6B0AA0BAA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90AEE-6893-49F0-9AF7-0D01B1DE8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0DCF1-8E12-4AC6-896C-BE6A9A77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ABFAA-F5EC-4924-B024-C3E5FC30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04F20-41C9-4679-8608-24A7E96A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1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D923B-2894-4F68-A89F-27772C67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4782-5DA2-45EB-9C80-1FA2102E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07996-2527-4061-A6AB-9C4C2A8C4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C9C8-6EF9-43EE-96E3-4CC284F4B0CE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83994-D736-40DF-9A99-EC905B789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AE2D-0658-4D27-B7BB-024B8E5D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38ADE5-4E7B-4C62-B1FF-7D587B46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218925"/>
            <a:ext cx="9260113" cy="6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1D008FF4-AB57-4217-913E-19493C532D1E}"/>
              </a:ext>
            </a:extLst>
          </p:cNvPr>
          <p:cNvSpPr/>
          <p:nvPr/>
        </p:nvSpPr>
        <p:spPr>
          <a:xfrm>
            <a:off x="2924174" y="410527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BE3248-B7A8-4E44-88E2-E4C077933612}"/>
              </a:ext>
            </a:extLst>
          </p:cNvPr>
          <p:cNvSpPr/>
          <p:nvPr/>
        </p:nvSpPr>
        <p:spPr>
          <a:xfrm>
            <a:off x="4276724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576024-6955-4504-B1D5-B13052FA4DB8}"/>
              </a:ext>
            </a:extLst>
          </p:cNvPr>
          <p:cNvSpPr/>
          <p:nvPr/>
        </p:nvSpPr>
        <p:spPr>
          <a:xfrm>
            <a:off x="6095999" y="199072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6D2C78-2AE7-4115-869B-D9E6AA2DBEAC}"/>
              </a:ext>
            </a:extLst>
          </p:cNvPr>
          <p:cNvSpPr/>
          <p:nvPr/>
        </p:nvSpPr>
        <p:spPr>
          <a:xfrm>
            <a:off x="5913119" y="424148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10C8B-B9C1-4929-8ED4-D64D06C428F9}"/>
              </a:ext>
            </a:extLst>
          </p:cNvPr>
          <p:cNvSpPr/>
          <p:nvPr/>
        </p:nvSpPr>
        <p:spPr>
          <a:xfrm>
            <a:off x="9185274" y="217360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AEDA0BC-B7EE-4CF1-BA87-9F2C371CB40C}"/>
              </a:ext>
            </a:extLst>
          </p:cNvPr>
          <p:cNvSpPr/>
          <p:nvPr/>
        </p:nvSpPr>
        <p:spPr>
          <a:xfrm>
            <a:off x="9084944" y="41506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A3397D-632E-4A16-97A5-CAF6AA381635}"/>
              </a:ext>
            </a:extLst>
          </p:cNvPr>
          <p:cNvSpPr/>
          <p:nvPr/>
        </p:nvSpPr>
        <p:spPr>
          <a:xfrm>
            <a:off x="6095999" y="1109942"/>
            <a:ext cx="365760" cy="3657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5078BC-B67A-47BC-A12C-5F4A86E31AB2}"/>
              </a:ext>
            </a:extLst>
          </p:cNvPr>
          <p:cNvSpPr/>
          <p:nvPr/>
        </p:nvSpPr>
        <p:spPr>
          <a:xfrm>
            <a:off x="9090023" y="5944869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A5BA49-7426-480B-968E-FE7FFA750328}"/>
              </a:ext>
            </a:extLst>
          </p:cNvPr>
          <p:cNvSpPr/>
          <p:nvPr/>
        </p:nvSpPr>
        <p:spPr>
          <a:xfrm>
            <a:off x="8089126" y="508603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B667F5-EE30-447B-8BFD-F0939F3975A8}"/>
              </a:ext>
            </a:extLst>
          </p:cNvPr>
          <p:cNvSpPr/>
          <p:nvPr/>
        </p:nvSpPr>
        <p:spPr>
          <a:xfrm>
            <a:off x="7453990" y="612774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4920E00-F8B9-4D17-8CBF-DC1818F27E77}"/>
              </a:ext>
            </a:extLst>
          </p:cNvPr>
          <p:cNvSpPr/>
          <p:nvPr/>
        </p:nvSpPr>
        <p:spPr>
          <a:xfrm>
            <a:off x="7271110" y="110994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A967DB-3CB3-4551-81CF-5055CC623890}"/>
              </a:ext>
            </a:extLst>
          </p:cNvPr>
          <p:cNvSpPr/>
          <p:nvPr/>
        </p:nvSpPr>
        <p:spPr>
          <a:xfrm>
            <a:off x="4512308" y="151901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EAA49A-6978-4B49-ACBC-F56631448A7E}"/>
              </a:ext>
            </a:extLst>
          </p:cNvPr>
          <p:cNvSpPr/>
          <p:nvPr/>
        </p:nvSpPr>
        <p:spPr>
          <a:xfrm>
            <a:off x="4783814" y="612056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905F5-FB3D-4361-9DD4-4040F9194F9E}"/>
              </a:ext>
            </a:extLst>
          </p:cNvPr>
          <p:cNvSpPr/>
          <p:nvPr/>
        </p:nvSpPr>
        <p:spPr>
          <a:xfrm>
            <a:off x="4459604" y="3573781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05B4A5D-6D97-48BB-9D88-C4FC6F8A0C9E}"/>
              </a:ext>
            </a:extLst>
          </p:cNvPr>
          <p:cNvSpPr/>
          <p:nvPr/>
        </p:nvSpPr>
        <p:spPr>
          <a:xfrm>
            <a:off x="8182970" y="180784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B11DAC-6375-4FDE-92E3-23A35454ECB0}"/>
              </a:ext>
            </a:extLst>
          </p:cNvPr>
          <p:cNvSpPr/>
          <p:nvPr/>
        </p:nvSpPr>
        <p:spPr>
          <a:xfrm>
            <a:off x="8000090" y="273558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BF30E1-8FEB-4E38-94BF-A185FFC32055}"/>
              </a:ext>
            </a:extLst>
          </p:cNvPr>
          <p:cNvSpPr/>
          <p:nvPr/>
        </p:nvSpPr>
        <p:spPr>
          <a:xfrm>
            <a:off x="3910964" y="468280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F02EC8-EBAB-4DB7-8C39-A3FD9F48790F}"/>
              </a:ext>
            </a:extLst>
          </p:cNvPr>
          <p:cNvSpPr/>
          <p:nvPr/>
        </p:nvSpPr>
        <p:spPr>
          <a:xfrm>
            <a:off x="2558414" y="529875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312C47-3D24-4C56-81B4-E098AA059622}"/>
              </a:ext>
            </a:extLst>
          </p:cNvPr>
          <p:cNvSpPr/>
          <p:nvPr/>
        </p:nvSpPr>
        <p:spPr>
          <a:xfrm>
            <a:off x="5783803" y="324322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ADE9C5-A61D-482F-BE35-145617666249}"/>
              </a:ext>
            </a:extLst>
          </p:cNvPr>
          <p:cNvSpPr/>
          <p:nvPr/>
        </p:nvSpPr>
        <p:spPr>
          <a:xfrm>
            <a:off x="5279252" y="51158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254086A-067B-4221-A701-AC58F6B101F6}"/>
              </a:ext>
            </a:extLst>
          </p:cNvPr>
          <p:cNvSpPr/>
          <p:nvPr/>
        </p:nvSpPr>
        <p:spPr>
          <a:xfrm>
            <a:off x="7063103" y="442436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DD027A7-65C8-4076-A070-2FEB3F291C21}"/>
              </a:ext>
            </a:extLst>
          </p:cNvPr>
          <p:cNvCxnSpPr>
            <a:cxnSpLocks/>
            <a:stCxn id="58" idx="7"/>
            <a:endCxn id="44" idx="2"/>
          </p:cNvCxnSpPr>
          <p:nvPr/>
        </p:nvCxnSpPr>
        <p:spPr>
          <a:xfrm rot="5400000" flipH="1" flipV="1">
            <a:off x="5320372" y="796955"/>
            <a:ext cx="279759" cy="127149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B5696687-F76F-4093-B54D-C316A02379AB}"/>
              </a:ext>
            </a:extLst>
          </p:cNvPr>
          <p:cNvCxnSpPr>
            <a:cxnSpLocks/>
            <a:stCxn id="33" idx="0"/>
            <a:endCxn id="44" idx="3"/>
          </p:cNvCxnSpPr>
          <p:nvPr/>
        </p:nvCxnSpPr>
        <p:spPr>
          <a:xfrm rot="5400000" flipH="1" flipV="1">
            <a:off x="4739302" y="1142440"/>
            <a:ext cx="1130562" cy="1689959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98C65BD-A572-4F80-8AF3-4680A09740DF}"/>
              </a:ext>
            </a:extLst>
          </p:cNvPr>
          <p:cNvCxnSpPr>
            <a:cxnSpLocks/>
            <a:stCxn id="54" idx="1"/>
            <a:endCxn id="44" idx="7"/>
          </p:cNvCxnSpPr>
          <p:nvPr/>
        </p:nvCxnSpPr>
        <p:spPr>
          <a:xfrm rot="16200000" flipV="1">
            <a:off x="6866435" y="705266"/>
            <a:ext cx="12700" cy="916479"/>
          </a:xfrm>
          <a:prstGeom prst="curvedConnector3">
            <a:avLst>
              <a:gd name="adj1" fmla="val 222176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640D111-A1B0-4B94-86DF-F522F235CA4A}"/>
              </a:ext>
            </a:extLst>
          </p:cNvPr>
          <p:cNvCxnSpPr>
            <a:cxnSpLocks/>
            <a:endCxn id="54" idx="6"/>
          </p:cNvCxnSpPr>
          <p:nvPr/>
        </p:nvCxnSpPr>
        <p:spPr>
          <a:xfrm rot="16200000" flipV="1">
            <a:off x="7616438" y="1313254"/>
            <a:ext cx="586964" cy="54610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4DD6B8EE-110A-44BD-9353-B5940561BE4D}"/>
              </a:ext>
            </a:extLst>
          </p:cNvPr>
          <p:cNvCxnSpPr>
            <a:cxnSpLocks/>
            <a:stCxn id="38" idx="0"/>
            <a:endCxn id="64" idx="6"/>
          </p:cNvCxnSpPr>
          <p:nvPr/>
        </p:nvCxnSpPr>
        <p:spPr>
          <a:xfrm rot="16200000" flipV="1">
            <a:off x="8867002" y="1672453"/>
            <a:ext cx="182880" cy="819424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CAC1FEFA-4EB2-40CD-B3FB-9C76AB6C085E}"/>
              </a:ext>
            </a:extLst>
          </p:cNvPr>
          <p:cNvSpPr/>
          <p:nvPr/>
        </p:nvSpPr>
        <p:spPr>
          <a:xfrm>
            <a:off x="7039468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87A7827F-A867-4C31-A44D-431F7675AC34}"/>
              </a:ext>
            </a:extLst>
          </p:cNvPr>
          <p:cNvCxnSpPr>
            <a:cxnSpLocks/>
            <a:stCxn id="64" idx="2"/>
            <a:endCxn id="103" idx="7"/>
          </p:cNvCxnSpPr>
          <p:nvPr/>
        </p:nvCxnSpPr>
        <p:spPr>
          <a:xfrm rot="10800000" flipV="1">
            <a:off x="7351664" y="1990724"/>
            <a:ext cx="831306" cy="615539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9C7058E-B614-4053-A64F-148F2325395F}"/>
              </a:ext>
            </a:extLst>
          </p:cNvPr>
          <p:cNvCxnSpPr>
            <a:cxnSpLocks/>
            <a:stCxn id="103" idx="1"/>
            <a:endCxn id="35" idx="5"/>
          </p:cNvCxnSpPr>
          <p:nvPr/>
        </p:nvCxnSpPr>
        <p:spPr>
          <a:xfrm rot="16200000" flipV="1">
            <a:off x="6598943" y="2112174"/>
            <a:ext cx="303343" cy="68483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3F410E2D-F806-42DF-A604-FC4FD87D7E72}"/>
              </a:ext>
            </a:extLst>
          </p:cNvPr>
          <p:cNvCxnSpPr>
            <a:cxnSpLocks/>
            <a:stCxn id="72" idx="0"/>
            <a:endCxn id="35" idx="3"/>
          </p:cNvCxnSpPr>
          <p:nvPr/>
        </p:nvCxnSpPr>
        <p:spPr>
          <a:xfrm rot="5400000" flipH="1" flipV="1">
            <a:off x="5587972" y="2681632"/>
            <a:ext cx="940302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65298855-79D7-4528-9561-C93906F1BF40}"/>
              </a:ext>
            </a:extLst>
          </p:cNvPr>
          <p:cNvCxnSpPr>
            <a:cxnSpLocks/>
            <a:stCxn id="72" idx="7"/>
            <a:endCxn id="103" idx="3"/>
          </p:cNvCxnSpPr>
          <p:nvPr/>
        </p:nvCxnSpPr>
        <p:spPr>
          <a:xfrm rot="5400000" flipH="1" flipV="1">
            <a:off x="6378570" y="2582326"/>
            <a:ext cx="431891" cy="997033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FAA43342-EBC4-42F7-BCBE-BAF34FA678C9}"/>
              </a:ext>
            </a:extLst>
          </p:cNvPr>
          <p:cNvCxnSpPr>
            <a:cxnSpLocks/>
            <a:stCxn id="62" idx="6"/>
            <a:endCxn id="72" idx="3"/>
          </p:cNvCxnSpPr>
          <p:nvPr/>
        </p:nvCxnSpPr>
        <p:spPr>
          <a:xfrm flipV="1">
            <a:off x="4825364" y="3555419"/>
            <a:ext cx="1012003" cy="201242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CA869F3-0CD6-4A85-A1FD-2B1EE97AE520}"/>
              </a:ext>
            </a:extLst>
          </p:cNvPr>
          <p:cNvCxnSpPr>
            <a:cxnSpLocks/>
            <a:stCxn id="33" idx="4"/>
            <a:endCxn id="62" idx="0"/>
          </p:cNvCxnSpPr>
          <p:nvPr/>
        </p:nvCxnSpPr>
        <p:spPr>
          <a:xfrm rot="16200000" flipH="1">
            <a:off x="4223384" y="3154680"/>
            <a:ext cx="655321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71C3AA17-C1D6-47D3-A81B-3883ADBDBDC4}"/>
              </a:ext>
            </a:extLst>
          </p:cNvPr>
          <p:cNvCxnSpPr>
            <a:cxnSpLocks/>
            <a:stCxn id="32" idx="0"/>
            <a:endCxn id="62" idx="2"/>
          </p:cNvCxnSpPr>
          <p:nvPr/>
        </p:nvCxnSpPr>
        <p:spPr>
          <a:xfrm rot="5400000" flipH="1" flipV="1">
            <a:off x="3609022" y="3254693"/>
            <a:ext cx="348614" cy="135255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5C6E1554-494B-4281-9211-B8DF1AED0C0B}"/>
              </a:ext>
            </a:extLst>
          </p:cNvPr>
          <p:cNvCxnSpPr>
            <a:cxnSpLocks/>
            <a:stCxn id="70" idx="0"/>
            <a:endCxn id="32" idx="4"/>
          </p:cNvCxnSpPr>
          <p:nvPr/>
        </p:nvCxnSpPr>
        <p:spPr>
          <a:xfrm rot="5400000" flipH="1" flipV="1">
            <a:off x="2510313" y="4702016"/>
            <a:ext cx="827722" cy="36576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32269702-1E88-401D-A23B-1CEC95638253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V="1">
            <a:off x="2924174" y="4865687"/>
            <a:ext cx="986790" cy="6159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276CADAA-97EC-4CD0-BC28-2E40F173E38B}"/>
              </a:ext>
            </a:extLst>
          </p:cNvPr>
          <p:cNvCxnSpPr>
            <a:cxnSpLocks/>
            <a:stCxn id="68" idx="0"/>
            <a:endCxn id="62" idx="4"/>
          </p:cNvCxnSpPr>
          <p:nvPr/>
        </p:nvCxnSpPr>
        <p:spPr>
          <a:xfrm rot="5400000" flipH="1" flipV="1">
            <a:off x="3996531" y="4036854"/>
            <a:ext cx="743266" cy="54864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681D712-8917-410B-A83C-67E9384835E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4246244" y="4835207"/>
            <a:ext cx="1033008" cy="4635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B6E3300D-0799-40E9-B03F-0C29E2D1B020}"/>
              </a:ext>
            </a:extLst>
          </p:cNvPr>
          <p:cNvCxnSpPr>
            <a:cxnSpLocks/>
            <a:stCxn id="36" idx="2"/>
            <a:endCxn id="74" idx="0"/>
          </p:cNvCxnSpPr>
          <p:nvPr/>
        </p:nvCxnSpPr>
        <p:spPr>
          <a:xfrm rot="10800000" flipV="1">
            <a:off x="5462133" y="4424361"/>
            <a:ext cx="450987" cy="69151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BB249626-B611-4A4F-9EFB-121419C7480D}"/>
              </a:ext>
            </a:extLst>
          </p:cNvPr>
          <p:cNvCxnSpPr>
            <a:cxnSpLocks/>
            <a:stCxn id="74" idx="4"/>
            <a:endCxn id="60" idx="0"/>
          </p:cNvCxnSpPr>
          <p:nvPr/>
        </p:nvCxnSpPr>
        <p:spPr>
          <a:xfrm rot="5400000">
            <a:off x="4894948" y="5553383"/>
            <a:ext cx="638930" cy="495438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EB0F945A-714D-4B0C-9F4A-BCE1156BB7A4}"/>
              </a:ext>
            </a:extLst>
          </p:cNvPr>
          <p:cNvCxnSpPr>
            <a:cxnSpLocks/>
            <a:stCxn id="76" idx="2"/>
            <a:endCxn id="74" idx="6"/>
          </p:cNvCxnSpPr>
          <p:nvPr/>
        </p:nvCxnSpPr>
        <p:spPr>
          <a:xfrm rot="10800000" flipV="1">
            <a:off x="5645013" y="4607241"/>
            <a:ext cx="1418091" cy="69151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7D4F828E-8009-42B1-9ECD-490E7DA2B05A}"/>
              </a:ext>
            </a:extLst>
          </p:cNvPr>
          <p:cNvCxnSpPr>
            <a:cxnSpLocks/>
            <a:stCxn id="40" idx="2"/>
            <a:endCxn id="76" idx="6"/>
          </p:cNvCxnSpPr>
          <p:nvPr/>
        </p:nvCxnSpPr>
        <p:spPr>
          <a:xfrm rot="10800000" flipV="1">
            <a:off x="7428864" y="4333556"/>
            <a:ext cx="1656081" cy="27368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7FB8B71-C5C2-41B8-B56C-39927DEF34EA}"/>
              </a:ext>
            </a:extLst>
          </p:cNvPr>
          <p:cNvCxnSpPr>
            <a:cxnSpLocks/>
            <a:stCxn id="66" idx="4"/>
            <a:endCxn id="76" idx="0"/>
          </p:cNvCxnSpPr>
          <p:nvPr/>
        </p:nvCxnSpPr>
        <p:spPr>
          <a:xfrm rot="5400000">
            <a:off x="7052966" y="3294358"/>
            <a:ext cx="1323022" cy="93698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4710B5A3-12B7-4375-8F03-86FEDF9100DF}"/>
              </a:ext>
            </a:extLst>
          </p:cNvPr>
          <p:cNvCxnSpPr>
            <a:cxnSpLocks/>
            <a:stCxn id="60" idx="7"/>
            <a:endCxn id="50" idx="2"/>
          </p:cNvCxnSpPr>
          <p:nvPr/>
        </p:nvCxnSpPr>
        <p:spPr>
          <a:xfrm rot="16200000" flipH="1">
            <a:off x="6206751" y="5063390"/>
            <a:ext cx="136498" cy="2357980"/>
          </a:xfrm>
          <a:prstGeom prst="curvedConnector4">
            <a:avLst>
              <a:gd name="adj1" fmla="val -167475"/>
              <a:gd name="adj2" fmla="val 51136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8CA7E536-A20D-4E85-A4CC-8293A4FA871E}"/>
              </a:ext>
            </a:extLst>
          </p:cNvPr>
          <p:cNvCxnSpPr>
            <a:cxnSpLocks/>
            <a:stCxn id="50" idx="6"/>
            <a:endCxn id="46" idx="2"/>
          </p:cNvCxnSpPr>
          <p:nvPr/>
        </p:nvCxnSpPr>
        <p:spPr>
          <a:xfrm flipV="1">
            <a:off x="7819750" y="6127749"/>
            <a:ext cx="1270273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00DBC275-43A2-4669-A147-B1ADB4102888}"/>
              </a:ext>
            </a:extLst>
          </p:cNvPr>
          <p:cNvCxnSpPr>
            <a:cxnSpLocks/>
            <a:stCxn id="40" idx="4"/>
            <a:endCxn id="46" idx="7"/>
          </p:cNvCxnSpPr>
          <p:nvPr/>
        </p:nvCxnSpPr>
        <p:spPr>
          <a:xfrm rot="16200000" flipH="1">
            <a:off x="8594023" y="5190237"/>
            <a:ext cx="1481996" cy="13439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4DEF325B-F495-4AE2-96D7-B24DE8D7BD3E}"/>
              </a:ext>
            </a:extLst>
          </p:cNvPr>
          <p:cNvCxnSpPr>
            <a:cxnSpLocks/>
            <a:stCxn id="48" idx="5"/>
            <a:endCxn id="46" idx="1"/>
          </p:cNvCxnSpPr>
          <p:nvPr/>
        </p:nvCxnSpPr>
        <p:spPr>
          <a:xfrm rot="16200000" flipH="1">
            <a:off x="8472351" y="5327196"/>
            <a:ext cx="600207" cy="74226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Curved 172">
            <a:extLst>
              <a:ext uri="{FF2B5EF4-FFF2-40B4-BE49-F238E27FC236}">
                <a16:creationId xmlns:a16="http://schemas.microsoft.com/office/drawing/2014/main" id="{ADF97127-5300-4635-9F31-F7F5378C7AF6}"/>
              </a:ext>
            </a:extLst>
          </p:cNvPr>
          <p:cNvCxnSpPr>
            <a:cxnSpLocks/>
            <a:stCxn id="48" idx="2"/>
            <a:endCxn id="76" idx="4"/>
          </p:cNvCxnSpPr>
          <p:nvPr/>
        </p:nvCxnSpPr>
        <p:spPr>
          <a:xfrm rot="10800000">
            <a:off x="7245984" y="4790122"/>
            <a:ext cx="843143" cy="47878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17290074-FE83-4196-91ED-5485F035E537}"/>
              </a:ext>
            </a:extLst>
          </p:cNvPr>
          <p:cNvSpPr/>
          <p:nvPr/>
        </p:nvSpPr>
        <p:spPr>
          <a:xfrm>
            <a:off x="3187153" y="119348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4F8AE852-92D5-44CB-8145-110D38682ED8}"/>
              </a:ext>
            </a:extLst>
          </p:cNvPr>
          <p:cNvCxnSpPr>
            <a:cxnSpLocks/>
            <a:stCxn id="33" idx="2"/>
            <a:endCxn id="131" idx="4"/>
          </p:cNvCxnSpPr>
          <p:nvPr/>
        </p:nvCxnSpPr>
        <p:spPr>
          <a:xfrm rot="10800000">
            <a:off x="3370034" y="1559244"/>
            <a:ext cx="906691" cy="1176337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F42D7FD1-820A-4459-8877-306F06B10337}"/>
              </a:ext>
            </a:extLst>
          </p:cNvPr>
          <p:cNvCxnSpPr>
            <a:cxnSpLocks/>
            <a:stCxn id="131" idx="7"/>
            <a:endCxn id="58" idx="2"/>
          </p:cNvCxnSpPr>
          <p:nvPr/>
        </p:nvCxnSpPr>
        <p:spPr>
          <a:xfrm rot="16200000" flipH="1">
            <a:off x="3778403" y="967993"/>
            <a:ext cx="454850" cy="1012959"/>
          </a:xfrm>
          <a:prstGeom prst="curvedConnector4">
            <a:avLst>
              <a:gd name="adj1" fmla="val -50258"/>
              <a:gd name="adj2" fmla="val 5264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A0949304-5BB5-4725-987B-9CF7C4CB146D}"/>
              </a:ext>
            </a:extLst>
          </p:cNvPr>
          <p:cNvCxnSpPr>
            <a:cxnSpLocks/>
            <a:stCxn id="40" idx="0"/>
            <a:endCxn id="38" idx="4"/>
          </p:cNvCxnSpPr>
          <p:nvPr/>
        </p:nvCxnSpPr>
        <p:spPr>
          <a:xfrm rot="5400000" flipH="1" flipV="1">
            <a:off x="8512333" y="3294856"/>
            <a:ext cx="1611312" cy="10033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E3DCD62-C0E5-49AE-9A99-5E39241FBF8C}"/>
              </a:ext>
            </a:extLst>
          </p:cNvPr>
          <p:cNvCxnSpPr>
            <a:cxnSpLocks/>
            <a:stCxn id="66" idx="6"/>
            <a:endCxn id="38" idx="2"/>
          </p:cNvCxnSpPr>
          <p:nvPr/>
        </p:nvCxnSpPr>
        <p:spPr>
          <a:xfrm flipV="1">
            <a:off x="8365850" y="2356485"/>
            <a:ext cx="819424" cy="56197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B66B4986-36A2-4A18-BCA2-D8692F4C4552}"/>
              </a:ext>
            </a:extLst>
          </p:cNvPr>
          <p:cNvCxnSpPr>
            <a:cxnSpLocks/>
            <a:stCxn id="103" idx="6"/>
            <a:endCxn id="66" idx="2"/>
          </p:cNvCxnSpPr>
          <p:nvPr/>
        </p:nvCxnSpPr>
        <p:spPr>
          <a:xfrm>
            <a:off x="7405228" y="2735580"/>
            <a:ext cx="594862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>
            <a:extLst>
              <a:ext uri="{FF2B5EF4-FFF2-40B4-BE49-F238E27FC236}">
                <a16:creationId xmlns:a16="http://schemas.microsoft.com/office/drawing/2014/main" id="{4480EE1D-66AE-4FC2-B12C-5D7CD695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87" b="50301" l="30029" r="73851">
                        <a14:foregroundMark x1="36782" y1="46293" x2="36782" y2="46293"/>
                        <a14:foregroundMark x1="31753" y1="47695" x2="31753" y2="47695"/>
                        <a14:foregroundMark x1="30172" y1="47094" x2="30172" y2="47094"/>
                        <a14:foregroundMark x1="48420" y1="46894" x2="48420" y2="46894"/>
                        <a14:foregroundMark x1="50718" y1="48497" x2="50718" y2="48497"/>
                        <a14:foregroundMark x1="55316" y1="45892" x2="55316" y2="45892"/>
                        <a14:foregroundMark x1="60776" y1="45291" x2="60776" y2="45291"/>
                        <a14:foregroundMark x1="66236" y1="45892" x2="66236" y2="45892"/>
                        <a14:foregroundMark x1="59914" y1="45090" x2="59914" y2="45892"/>
                        <a14:foregroundMark x1="72414" y1="45892" x2="72414" y2="45892"/>
                        <a14:foregroundMark x1="73707" y1="44890" x2="73707" y2="44890"/>
                        <a14:foregroundMark x1="71264" y1="47896" x2="71264" y2="47896"/>
                        <a14:foregroundMark x1="71695" y1="48096" x2="73851" y2="48096"/>
                        <a14:foregroundMark x1="44397" y1="47094" x2="44397" y2="47094"/>
                        <a14:foregroundMark x1="35489" y1="48898" x2="35632" y2="47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42810" r="25080" b="48662"/>
          <a:stretch/>
        </p:blipFill>
        <p:spPr bwMode="auto">
          <a:xfrm>
            <a:off x="3946435" y="3046784"/>
            <a:ext cx="4454887" cy="5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8AEA6D45-5BE0-4062-BEB9-F2A63B4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0" b="11423" l="40661" r="61351">
                        <a14:foregroundMark x1="41236" y1="11222" x2="41236" y2="11222"/>
                        <a14:foregroundMark x1="41379" y1="11423" x2="41379" y2="11623"/>
                        <a14:foregroundMark x1="42529" y1="10822" x2="42385" y2="10220"/>
                        <a14:foregroundMark x1="42816" y1="10621" x2="42960" y2="10822"/>
                        <a14:foregroundMark x1="43678" y1="10020" x2="44253" y2="9619"/>
                        <a14:foregroundMark x1="45115" y1="10220" x2="45546" y2="9419"/>
                        <a14:foregroundMark x1="46408" y1="8818" x2="46552" y2="8216"/>
                        <a14:foregroundMark x1="47701" y1="8617" x2="47989" y2="8818"/>
                        <a14:foregroundMark x1="48707" y1="8617" x2="49138" y2="7816"/>
                        <a14:foregroundMark x1="50575" y1="6814" x2="51868" y2="8016"/>
                        <a14:foregroundMark x1="52730" y1="6814" x2="53017" y2="6814"/>
                        <a14:foregroundMark x1="53879" y1="6613" x2="54598" y2="6212"/>
                        <a14:foregroundMark x1="55172" y1="6212" x2="56178" y2="7214"/>
                        <a14:foregroundMark x1="56609" y1="5812" x2="56609" y2="6814"/>
                        <a14:foregroundMark x1="57759" y1="6212" x2="57902" y2="6012"/>
                        <a14:foregroundMark x1="58477" y1="5210" x2="58764" y2="6814"/>
                        <a14:foregroundMark x1="59770" y1="6012" x2="60345" y2="6212"/>
                        <a14:foregroundMark x1="61351" y1="5611" x2="61063" y2="6613"/>
                        <a14:foregroundMark x1="41092" y1="11022" x2="41379" y2="10621"/>
                        <a14:foregroundMark x1="41092" y1="10822" x2="40661" y2="10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05" t="4837" r="37556" b="87927"/>
          <a:stretch/>
        </p:blipFill>
        <p:spPr bwMode="auto">
          <a:xfrm>
            <a:off x="5155924" y="541022"/>
            <a:ext cx="2096410" cy="4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Connector: Curved 198">
            <a:extLst>
              <a:ext uri="{FF2B5EF4-FFF2-40B4-BE49-F238E27FC236}">
                <a16:creationId xmlns:a16="http://schemas.microsoft.com/office/drawing/2014/main" id="{60592329-C1C7-418E-81FC-15D4215B23AF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5694978" y="3840461"/>
            <a:ext cx="672728" cy="129314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Hexagon 60">
            <a:extLst>
              <a:ext uri="{FF2B5EF4-FFF2-40B4-BE49-F238E27FC236}">
                <a16:creationId xmlns:a16="http://schemas.microsoft.com/office/drawing/2014/main" id="{0AD79858-ACDD-4D74-8211-D2C12A806D0A}"/>
              </a:ext>
            </a:extLst>
          </p:cNvPr>
          <p:cNvSpPr/>
          <p:nvPr/>
        </p:nvSpPr>
        <p:spPr>
          <a:xfrm>
            <a:off x="399005" y="107086"/>
            <a:ext cx="1828800" cy="18288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4BB9A8-E402-4233-A67A-9FFE0A19432D}"/>
              </a:ext>
            </a:extLst>
          </p:cNvPr>
          <p:cNvGrpSpPr/>
          <p:nvPr/>
        </p:nvGrpSpPr>
        <p:grpSpPr>
          <a:xfrm>
            <a:off x="288033" y="1452144"/>
            <a:ext cx="1815454" cy="1747780"/>
            <a:chOff x="890359" y="2547755"/>
            <a:chExt cx="1815454" cy="1747780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2BF2ABA-EA7D-4635-8DE3-FC8FF5467D46}"/>
                </a:ext>
              </a:extLst>
            </p:cNvPr>
            <p:cNvSpPr/>
            <p:nvPr/>
          </p:nvSpPr>
          <p:spPr>
            <a:xfrm>
              <a:off x="890359" y="2547755"/>
              <a:ext cx="1815454" cy="174778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7" name="Picture 66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84827D02-B395-4AEE-9311-0C5D9B37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393" y="2659820"/>
              <a:ext cx="1361273" cy="131052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45C263-D802-49DE-9179-D6E74A33DD4C}"/>
                </a:ext>
              </a:extLst>
            </p:cNvPr>
            <p:cNvSpPr txBox="1"/>
            <p:nvPr/>
          </p:nvSpPr>
          <p:spPr>
            <a:xfrm>
              <a:off x="914521" y="3921207"/>
              <a:ext cx="1741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FB6E46-1716-47A3-B059-2DA0E21AB796}"/>
              </a:ext>
            </a:extLst>
          </p:cNvPr>
          <p:cNvGrpSpPr/>
          <p:nvPr/>
        </p:nvGrpSpPr>
        <p:grpSpPr>
          <a:xfrm>
            <a:off x="109912" y="3546911"/>
            <a:ext cx="1828800" cy="1828800"/>
            <a:chOff x="7497921" y="4939007"/>
            <a:chExt cx="1828800" cy="1828800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1FBAF156-831D-429D-9A8C-B854B535E9ED}"/>
                </a:ext>
              </a:extLst>
            </p:cNvPr>
            <p:cNvSpPr/>
            <p:nvPr/>
          </p:nvSpPr>
          <p:spPr>
            <a:xfrm>
              <a:off x="7497921" y="4939007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5" name="Picture 74" descr="A picture containing building, photo, table, sitting&#10;&#10;Description automatically generated">
              <a:extLst>
                <a:ext uri="{FF2B5EF4-FFF2-40B4-BE49-F238E27FC236}">
                  <a16:creationId xmlns:a16="http://schemas.microsoft.com/office/drawing/2014/main" id="{8CF9D08C-BC5F-4D5C-8DF2-0895B311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709" y="5044469"/>
              <a:ext cx="1330291" cy="133029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309037F-8514-46C0-909C-170DE9C85D38}"/>
                </a:ext>
              </a:extLst>
            </p:cNvPr>
            <p:cNvSpPr txBox="1"/>
            <p:nvPr/>
          </p:nvSpPr>
          <p:spPr>
            <a:xfrm>
              <a:off x="7891677" y="6325370"/>
              <a:ext cx="1041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Highpass</a:t>
              </a:r>
              <a:endParaRPr lang="en-US" sz="1600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93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38ADE5-4E7B-4C62-B1FF-7D587B46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218925"/>
            <a:ext cx="9260113" cy="6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DBE3248-B7A8-4E44-88E2-E4C077933612}"/>
              </a:ext>
            </a:extLst>
          </p:cNvPr>
          <p:cNvSpPr/>
          <p:nvPr/>
        </p:nvSpPr>
        <p:spPr>
          <a:xfrm>
            <a:off x="4276724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576024-6955-4504-B1D5-B13052FA4DB8}"/>
              </a:ext>
            </a:extLst>
          </p:cNvPr>
          <p:cNvSpPr/>
          <p:nvPr/>
        </p:nvSpPr>
        <p:spPr>
          <a:xfrm>
            <a:off x="6095999" y="199072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6D2C78-2AE7-4115-869B-D9E6AA2DBEAC}"/>
              </a:ext>
            </a:extLst>
          </p:cNvPr>
          <p:cNvSpPr/>
          <p:nvPr/>
        </p:nvSpPr>
        <p:spPr>
          <a:xfrm>
            <a:off x="5913119" y="424148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10C8B-B9C1-4929-8ED4-D64D06C428F9}"/>
              </a:ext>
            </a:extLst>
          </p:cNvPr>
          <p:cNvSpPr/>
          <p:nvPr/>
        </p:nvSpPr>
        <p:spPr>
          <a:xfrm>
            <a:off x="9185274" y="217360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AEDA0BC-B7EE-4CF1-BA87-9F2C371CB40C}"/>
              </a:ext>
            </a:extLst>
          </p:cNvPr>
          <p:cNvSpPr/>
          <p:nvPr/>
        </p:nvSpPr>
        <p:spPr>
          <a:xfrm>
            <a:off x="9084944" y="41506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A3397D-632E-4A16-97A5-CAF6AA381635}"/>
              </a:ext>
            </a:extLst>
          </p:cNvPr>
          <p:cNvSpPr/>
          <p:nvPr/>
        </p:nvSpPr>
        <p:spPr>
          <a:xfrm>
            <a:off x="6095999" y="1109942"/>
            <a:ext cx="365760" cy="3657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5078BC-B67A-47BC-A12C-5F4A86E31AB2}"/>
              </a:ext>
            </a:extLst>
          </p:cNvPr>
          <p:cNvSpPr/>
          <p:nvPr/>
        </p:nvSpPr>
        <p:spPr>
          <a:xfrm>
            <a:off x="9090023" y="5944869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A5BA49-7426-480B-968E-FE7FFA750328}"/>
              </a:ext>
            </a:extLst>
          </p:cNvPr>
          <p:cNvSpPr/>
          <p:nvPr/>
        </p:nvSpPr>
        <p:spPr>
          <a:xfrm>
            <a:off x="8089126" y="508603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20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B667F5-EE30-447B-8BFD-F0939F3975A8}"/>
              </a:ext>
            </a:extLst>
          </p:cNvPr>
          <p:cNvSpPr/>
          <p:nvPr/>
        </p:nvSpPr>
        <p:spPr>
          <a:xfrm>
            <a:off x="7453990" y="612774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4920E00-F8B9-4D17-8CBF-DC1818F27E77}"/>
              </a:ext>
            </a:extLst>
          </p:cNvPr>
          <p:cNvSpPr/>
          <p:nvPr/>
        </p:nvSpPr>
        <p:spPr>
          <a:xfrm>
            <a:off x="7271110" y="110994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A967DB-3CB3-4551-81CF-5055CC623890}"/>
              </a:ext>
            </a:extLst>
          </p:cNvPr>
          <p:cNvSpPr/>
          <p:nvPr/>
        </p:nvSpPr>
        <p:spPr>
          <a:xfrm>
            <a:off x="4549498" y="154647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EAA49A-6978-4B49-ACBC-F56631448A7E}"/>
              </a:ext>
            </a:extLst>
          </p:cNvPr>
          <p:cNvSpPr/>
          <p:nvPr/>
        </p:nvSpPr>
        <p:spPr>
          <a:xfrm>
            <a:off x="4783814" y="612056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905F5-FB3D-4361-9DD4-4040F9194F9E}"/>
              </a:ext>
            </a:extLst>
          </p:cNvPr>
          <p:cNvSpPr/>
          <p:nvPr/>
        </p:nvSpPr>
        <p:spPr>
          <a:xfrm>
            <a:off x="4459604" y="3573781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05B4A5D-6D97-48BB-9D88-C4FC6F8A0C9E}"/>
              </a:ext>
            </a:extLst>
          </p:cNvPr>
          <p:cNvSpPr/>
          <p:nvPr/>
        </p:nvSpPr>
        <p:spPr>
          <a:xfrm>
            <a:off x="8182970" y="180784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B11DAC-6375-4FDE-92E3-23A35454ECB0}"/>
              </a:ext>
            </a:extLst>
          </p:cNvPr>
          <p:cNvSpPr/>
          <p:nvPr/>
        </p:nvSpPr>
        <p:spPr>
          <a:xfrm>
            <a:off x="7592047" y="258431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BF30E1-8FEB-4E38-94BF-A185FFC32055}"/>
              </a:ext>
            </a:extLst>
          </p:cNvPr>
          <p:cNvSpPr/>
          <p:nvPr/>
        </p:nvSpPr>
        <p:spPr>
          <a:xfrm>
            <a:off x="3910964" y="468280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F02EC8-EBAB-4DB7-8C39-A3FD9F48790F}"/>
              </a:ext>
            </a:extLst>
          </p:cNvPr>
          <p:cNvSpPr/>
          <p:nvPr/>
        </p:nvSpPr>
        <p:spPr>
          <a:xfrm>
            <a:off x="2558414" y="529875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ADE9C5-A61D-482F-BE35-145617666249}"/>
              </a:ext>
            </a:extLst>
          </p:cNvPr>
          <p:cNvSpPr/>
          <p:nvPr/>
        </p:nvSpPr>
        <p:spPr>
          <a:xfrm>
            <a:off x="5279252" y="51158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16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254086A-067B-4221-A701-AC58F6B101F6}"/>
              </a:ext>
            </a:extLst>
          </p:cNvPr>
          <p:cNvSpPr/>
          <p:nvPr/>
        </p:nvSpPr>
        <p:spPr>
          <a:xfrm>
            <a:off x="7063103" y="442436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18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DD027A7-65C8-4076-A070-2FEB3F291C21}"/>
              </a:ext>
            </a:extLst>
          </p:cNvPr>
          <p:cNvCxnSpPr>
            <a:cxnSpLocks/>
            <a:stCxn id="58" idx="7"/>
            <a:endCxn id="44" idx="2"/>
          </p:cNvCxnSpPr>
          <p:nvPr/>
        </p:nvCxnSpPr>
        <p:spPr>
          <a:xfrm rot="5400000" flipH="1" flipV="1">
            <a:off x="5325239" y="829278"/>
            <a:ext cx="307215" cy="123430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B5696687-F76F-4093-B54D-C316A02379AB}"/>
              </a:ext>
            </a:extLst>
          </p:cNvPr>
          <p:cNvCxnSpPr>
            <a:cxnSpLocks/>
            <a:stCxn id="33" idx="0"/>
            <a:endCxn id="58" idx="4"/>
          </p:cNvCxnSpPr>
          <p:nvPr/>
        </p:nvCxnSpPr>
        <p:spPr>
          <a:xfrm rot="5400000" flipH="1" flipV="1">
            <a:off x="4275758" y="2096080"/>
            <a:ext cx="640467" cy="272774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98C65BD-A572-4F80-8AF3-4680A09740DF}"/>
              </a:ext>
            </a:extLst>
          </p:cNvPr>
          <p:cNvCxnSpPr>
            <a:cxnSpLocks/>
            <a:stCxn id="54" idx="1"/>
            <a:endCxn id="44" idx="7"/>
          </p:cNvCxnSpPr>
          <p:nvPr/>
        </p:nvCxnSpPr>
        <p:spPr>
          <a:xfrm rot="16200000" flipV="1">
            <a:off x="6866435" y="705266"/>
            <a:ext cx="12700" cy="916479"/>
          </a:xfrm>
          <a:prstGeom prst="curvedConnector3">
            <a:avLst>
              <a:gd name="adj1" fmla="val 222176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640D111-A1B0-4B94-86DF-F522F235CA4A}"/>
              </a:ext>
            </a:extLst>
          </p:cNvPr>
          <p:cNvCxnSpPr>
            <a:cxnSpLocks/>
            <a:endCxn id="54" idx="6"/>
          </p:cNvCxnSpPr>
          <p:nvPr/>
        </p:nvCxnSpPr>
        <p:spPr>
          <a:xfrm rot="16200000" flipV="1">
            <a:off x="7616438" y="1313254"/>
            <a:ext cx="586964" cy="54610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4DD6B8EE-110A-44BD-9353-B5940561BE4D}"/>
              </a:ext>
            </a:extLst>
          </p:cNvPr>
          <p:cNvCxnSpPr>
            <a:cxnSpLocks/>
            <a:stCxn id="38" idx="2"/>
            <a:endCxn id="64" idx="6"/>
          </p:cNvCxnSpPr>
          <p:nvPr/>
        </p:nvCxnSpPr>
        <p:spPr>
          <a:xfrm rot="10800000">
            <a:off x="8548730" y="1990725"/>
            <a:ext cx="636544" cy="36576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87A7827F-A867-4C31-A44D-431F7675AC34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rot="10800000" flipV="1">
            <a:off x="7774928" y="1990725"/>
            <a:ext cx="408043" cy="593594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9C7058E-B614-4053-A64F-148F2325395F}"/>
              </a:ext>
            </a:extLst>
          </p:cNvPr>
          <p:cNvCxnSpPr>
            <a:cxnSpLocks/>
            <a:stCxn id="66" idx="2"/>
            <a:endCxn id="35" idx="5"/>
          </p:cNvCxnSpPr>
          <p:nvPr/>
        </p:nvCxnSpPr>
        <p:spPr>
          <a:xfrm rot="10800000">
            <a:off x="6408195" y="2302921"/>
            <a:ext cx="1183852" cy="46427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3F410E2D-F806-42DF-A604-FC4FD87D7E72}"/>
              </a:ext>
            </a:extLst>
          </p:cNvPr>
          <p:cNvCxnSpPr>
            <a:cxnSpLocks/>
            <a:stCxn id="45" idx="7"/>
            <a:endCxn id="35" idx="3"/>
          </p:cNvCxnSpPr>
          <p:nvPr/>
        </p:nvCxnSpPr>
        <p:spPr>
          <a:xfrm rot="5400000" flipH="1" flipV="1">
            <a:off x="5244455" y="2727685"/>
            <a:ext cx="1329871" cy="48034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65298855-79D7-4528-9561-C93906F1BF40}"/>
              </a:ext>
            </a:extLst>
          </p:cNvPr>
          <p:cNvCxnSpPr>
            <a:cxnSpLocks/>
            <a:stCxn id="45" idx="6"/>
            <a:endCxn id="66" idx="4"/>
          </p:cNvCxnSpPr>
          <p:nvPr/>
        </p:nvCxnSpPr>
        <p:spPr>
          <a:xfrm flipV="1">
            <a:off x="5722782" y="2950079"/>
            <a:ext cx="2052145" cy="812029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FAA43342-EBC4-42F7-BCBE-BAF34FA678C9}"/>
              </a:ext>
            </a:extLst>
          </p:cNvPr>
          <p:cNvCxnSpPr>
            <a:cxnSpLocks/>
            <a:stCxn id="62" idx="6"/>
            <a:endCxn id="45" idx="2"/>
          </p:cNvCxnSpPr>
          <p:nvPr/>
        </p:nvCxnSpPr>
        <p:spPr>
          <a:xfrm>
            <a:off x="4825364" y="3756661"/>
            <a:ext cx="531658" cy="544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CA869F3-0CD6-4A85-A1FD-2B1EE97AE520}"/>
              </a:ext>
            </a:extLst>
          </p:cNvPr>
          <p:cNvCxnSpPr>
            <a:cxnSpLocks/>
            <a:stCxn id="33" idx="6"/>
            <a:endCxn id="45" idx="1"/>
          </p:cNvCxnSpPr>
          <p:nvPr/>
        </p:nvCxnSpPr>
        <p:spPr>
          <a:xfrm>
            <a:off x="4642484" y="2735580"/>
            <a:ext cx="768102" cy="897212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71C3AA17-C1D6-47D3-A81B-3883ADBDBDC4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309620" y="3885977"/>
            <a:ext cx="1203548" cy="43107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5C6E1554-494B-4281-9211-B8DF1AED0C0B}"/>
              </a:ext>
            </a:extLst>
          </p:cNvPr>
          <p:cNvCxnSpPr>
            <a:cxnSpLocks/>
            <a:stCxn id="70" idx="0"/>
            <a:endCxn id="41" idx="4"/>
          </p:cNvCxnSpPr>
          <p:nvPr/>
        </p:nvCxnSpPr>
        <p:spPr>
          <a:xfrm rot="5400000" flipH="1" flipV="1">
            <a:off x="2520279" y="4727768"/>
            <a:ext cx="792004" cy="34997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32269702-1E88-401D-A23B-1CEC95638253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V="1">
            <a:off x="2924174" y="4865687"/>
            <a:ext cx="986790" cy="6159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276CADAA-97EC-4CD0-BC28-2E40F173E38B}"/>
              </a:ext>
            </a:extLst>
          </p:cNvPr>
          <p:cNvCxnSpPr>
            <a:cxnSpLocks/>
            <a:stCxn id="68" idx="0"/>
            <a:endCxn id="62" idx="4"/>
          </p:cNvCxnSpPr>
          <p:nvPr/>
        </p:nvCxnSpPr>
        <p:spPr>
          <a:xfrm rot="5400000" flipH="1" flipV="1">
            <a:off x="3996531" y="4036854"/>
            <a:ext cx="743266" cy="54864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681D712-8917-410B-A83C-67E9384835E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4246244" y="4835207"/>
            <a:ext cx="1033008" cy="4635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B6E3300D-0799-40E9-B03F-0C29E2D1B020}"/>
              </a:ext>
            </a:extLst>
          </p:cNvPr>
          <p:cNvCxnSpPr>
            <a:cxnSpLocks/>
            <a:stCxn id="36" idx="2"/>
            <a:endCxn id="74" idx="0"/>
          </p:cNvCxnSpPr>
          <p:nvPr/>
        </p:nvCxnSpPr>
        <p:spPr>
          <a:xfrm rot="10800000" flipV="1">
            <a:off x="5462133" y="4424361"/>
            <a:ext cx="450987" cy="69151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BB249626-B611-4A4F-9EFB-121419C7480D}"/>
              </a:ext>
            </a:extLst>
          </p:cNvPr>
          <p:cNvCxnSpPr>
            <a:cxnSpLocks/>
            <a:stCxn id="74" idx="4"/>
            <a:endCxn id="60" idx="0"/>
          </p:cNvCxnSpPr>
          <p:nvPr/>
        </p:nvCxnSpPr>
        <p:spPr>
          <a:xfrm rot="5400000">
            <a:off x="4894948" y="5553383"/>
            <a:ext cx="638930" cy="495438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EB0F945A-714D-4B0C-9F4A-BCE1156BB7A4}"/>
              </a:ext>
            </a:extLst>
          </p:cNvPr>
          <p:cNvCxnSpPr>
            <a:cxnSpLocks/>
            <a:stCxn id="76" idx="2"/>
            <a:endCxn id="74" idx="6"/>
          </p:cNvCxnSpPr>
          <p:nvPr/>
        </p:nvCxnSpPr>
        <p:spPr>
          <a:xfrm rot="10800000" flipV="1">
            <a:off x="5645013" y="4607241"/>
            <a:ext cx="1418091" cy="69151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7D4F828E-8009-42B1-9ECD-490E7DA2B05A}"/>
              </a:ext>
            </a:extLst>
          </p:cNvPr>
          <p:cNvCxnSpPr>
            <a:cxnSpLocks/>
            <a:stCxn id="40" idx="2"/>
            <a:endCxn id="76" idx="6"/>
          </p:cNvCxnSpPr>
          <p:nvPr/>
        </p:nvCxnSpPr>
        <p:spPr>
          <a:xfrm rot="10800000" flipV="1">
            <a:off x="7428864" y="4333556"/>
            <a:ext cx="1656081" cy="27368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7FB8B71-C5C2-41B8-B56C-39927DEF34EA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 rot="5400000">
            <a:off x="7802455" y="2928427"/>
            <a:ext cx="939464" cy="205240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4710B5A3-12B7-4375-8F03-86FEDF9100DF}"/>
              </a:ext>
            </a:extLst>
          </p:cNvPr>
          <p:cNvCxnSpPr>
            <a:cxnSpLocks/>
            <a:stCxn id="60" idx="7"/>
            <a:endCxn id="50" idx="2"/>
          </p:cNvCxnSpPr>
          <p:nvPr/>
        </p:nvCxnSpPr>
        <p:spPr>
          <a:xfrm rot="16200000" flipH="1">
            <a:off x="6206751" y="5063390"/>
            <a:ext cx="136498" cy="2357980"/>
          </a:xfrm>
          <a:prstGeom prst="curvedConnector4">
            <a:avLst>
              <a:gd name="adj1" fmla="val -167475"/>
              <a:gd name="adj2" fmla="val 51136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8CA7E536-A20D-4E85-A4CC-8293A4FA871E}"/>
              </a:ext>
            </a:extLst>
          </p:cNvPr>
          <p:cNvCxnSpPr>
            <a:cxnSpLocks/>
            <a:stCxn id="50" idx="6"/>
            <a:endCxn id="46" idx="2"/>
          </p:cNvCxnSpPr>
          <p:nvPr/>
        </p:nvCxnSpPr>
        <p:spPr>
          <a:xfrm flipV="1">
            <a:off x="7819750" y="6127749"/>
            <a:ext cx="1270273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00DBC275-43A2-4669-A147-B1ADB4102888}"/>
              </a:ext>
            </a:extLst>
          </p:cNvPr>
          <p:cNvCxnSpPr>
            <a:cxnSpLocks/>
            <a:stCxn id="40" idx="4"/>
            <a:endCxn id="46" idx="7"/>
          </p:cNvCxnSpPr>
          <p:nvPr/>
        </p:nvCxnSpPr>
        <p:spPr>
          <a:xfrm rot="16200000" flipH="1">
            <a:off x="8594023" y="5190237"/>
            <a:ext cx="1481996" cy="13439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4DEF325B-F495-4AE2-96D7-B24DE8D7BD3E}"/>
              </a:ext>
            </a:extLst>
          </p:cNvPr>
          <p:cNvCxnSpPr>
            <a:cxnSpLocks/>
            <a:stCxn id="48" idx="5"/>
            <a:endCxn id="46" idx="1"/>
          </p:cNvCxnSpPr>
          <p:nvPr/>
        </p:nvCxnSpPr>
        <p:spPr>
          <a:xfrm rot="16200000" flipH="1">
            <a:off x="8472351" y="5327196"/>
            <a:ext cx="600207" cy="74226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Curved 172">
            <a:extLst>
              <a:ext uri="{FF2B5EF4-FFF2-40B4-BE49-F238E27FC236}">
                <a16:creationId xmlns:a16="http://schemas.microsoft.com/office/drawing/2014/main" id="{ADF97127-5300-4635-9F31-F7F5378C7AF6}"/>
              </a:ext>
            </a:extLst>
          </p:cNvPr>
          <p:cNvCxnSpPr>
            <a:cxnSpLocks/>
            <a:stCxn id="48" idx="2"/>
            <a:endCxn id="76" idx="4"/>
          </p:cNvCxnSpPr>
          <p:nvPr/>
        </p:nvCxnSpPr>
        <p:spPr>
          <a:xfrm rot="10800000">
            <a:off x="7245984" y="4790122"/>
            <a:ext cx="843143" cy="47878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17290074-FE83-4196-91ED-5485F035E537}"/>
              </a:ext>
            </a:extLst>
          </p:cNvPr>
          <p:cNvSpPr/>
          <p:nvPr/>
        </p:nvSpPr>
        <p:spPr>
          <a:xfrm>
            <a:off x="3187153" y="119348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4F8AE852-92D5-44CB-8145-110D38682ED8}"/>
              </a:ext>
            </a:extLst>
          </p:cNvPr>
          <p:cNvCxnSpPr>
            <a:cxnSpLocks/>
            <a:stCxn id="62" idx="2"/>
            <a:endCxn id="131" idx="4"/>
          </p:cNvCxnSpPr>
          <p:nvPr/>
        </p:nvCxnSpPr>
        <p:spPr>
          <a:xfrm rot="10800000">
            <a:off x="3370034" y="1559243"/>
            <a:ext cx="1089571" cy="219741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F42D7FD1-820A-4459-8877-306F06B10337}"/>
              </a:ext>
            </a:extLst>
          </p:cNvPr>
          <p:cNvCxnSpPr>
            <a:cxnSpLocks/>
            <a:stCxn id="131" idx="7"/>
            <a:endCxn id="44" idx="1"/>
          </p:cNvCxnSpPr>
          <p:nvPr/>
        </p:nvCxnSpPr>
        <p:spPr>
          <a:xfrm rot="5400000" flipH="1" flipV="1">
            <a:off x="4782686" y="-119830"/>
            <a:ext cx="83541" cy="2650214"/>
          </a:xfrm>
          <a:prstGeom prst="curvedConnector3">
            <a:avLst>
              <a:gd name="adj1" fmla="val 437755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E3DCD62-C0E5-49AE-9A99-5E39241FBF8C}"/>
              </a:ext>
            </a:extLst>
          </p:cNvPr>
          <p:cNvCxnSpPr>
            <a:cxnSpLocks/>
            <a:stCxn id="63" idx="0"/>
            <a:endCxn id="38" idx="6"/>
          </p:cNvCxnSpPr>
          <p:nvPr/>
        </p:nvCxnSpPr>
        <p:spPr>
          <a:xfrm rot="16200000" flipV="1">
            <a:off x="9535345" y="2372175"/>
            <a:ext cx="744855" cy="71347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>
            <a:extLst>
              <a:ext uri="{FF2B5EF4-FFF2-40B4-BE49-F238E27FC236}">
                <a16:creationId xmlns:a16="http://schemas.microsoft.com/office/drawing/2014/main" id="{4480EE1D-66AE-4FC2-B12C-5D7CD695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87" b="50301" l="30029" r="73851">
                        <a14:foregroundMark x1="36782" y1="46293" x2="36782" y2="46293"/>
                        <a14:foregroundMark x1="31753" y1="47695" x2="31753" y2="47695"/>
                        <a14:foregroundMark x1="30172" y1="47094" x2="30172" y2="47094"/>
                        <a14:foregroundMark x1="48420" y1="46894" x2="48420" y2="46894"/>
                        <a14:foregroundMark x1="50718" y1="48497" x2="50718" y2="48497"/>
                        <a14:foregroundMark x1="55316" y1="45892" x2="55316" y2="45892"/>
                        <a14:foregroundMark x1="60776" y1="45291" x2="60776" y2="45291"/>
                        <a14:foregroundMark x1="66236" y1="45892" x2="66236" y2="45892"/>
                        <a14:foregroundMark x1="59914" y1="45090" x2="59914" y2="45892"/>
                        <a14:foregroundMark x1="72414" y1="45892" x2="72414" y2="45892"/>
                        <a14:foregroundMark x1="73707" y1="44890" x2="73707" y2="44890"/>
                        <a14:foregroundMark x1="71264" y1="47896" x2="71264" y2="47896"/>
                        <a14:foregroundMark x1="71695" y1="48096" x2="73851" y2="48096"/>
                        <a14:foregroundMark x1="44397" y1="47094" x2="44397" y2="47094"/>
                        <a14:foregroundMark x1="35489" y1="48898" x2="35632" y2="47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42810" r="25080" b="48662"/>
          <a:stretch/>
        </p:blipFill>
        <p:spPr bwMode="auto">
          <a:xfrm>
            <a:off x="3946435" y="3062662"/>
            <a:ext cx="4454887" cy="5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8AEA6D45-5BE0-4062-BEB9-F2A63B4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0" b="11423" l="40661" r="61351">
                        <a14:foregroundMark x1="41236" y1="11222" x2="41236" y2="11222"/>
                        <a14:foregroundMark x1="41379" y1="11423" x2="41379" y2="11623"/>
                        <a14:foregroundMark x1="42529" y1="10822" x2="42385" y2="10220"/>
                        <a14:foregroundMark x1="42816" y1="10621" x2="42960" y2="10822"/>
                        <a14:foregroundMark x1="43678" y1="10020" x2="44253" y2="9619"/>
                        <a14:foregroundMark x1="45115" y1="10220" x2="45546" y2="9419"/>
                        <a14:foregroundMark x1="46408" y1="8818" x2="46552" y2="8216"/>
                        <a14:foregroundMark x1="47701" y1="8617" x2="47989" y2="8818"/>
                        <a14:foregroundMark x1="48707" y1="8617" x2="49138" y2="7816"/>
                        <a14:foregroundMark x1="50575" y1="6814" x2="51868" y2="8016"/>
                        <a14:foregroundMark x1="52730" y1="6814" x2="53017" y2="6814"/>
                        <a14:foregroundMark x1="53879" y1="6613" x2="54598" y2="6212"/>
                        <a14:foregroundMark x1="55172" y1="6212" x2="56178" y2="7214"/>
                        <a14:foregroundMark x1="56609" y1="5812" x2="56609" y2="6814"/>
                        <a14:foregroundMark x1="57759" y1="6212" x2="57902" y2="6012"/>
                        <a14:foregroundMark x1="58477" y1="5210" x2="58764" y2="6814"/>
                        <a14:foregroundMark x1="59770" y1="6012" x2="60345" y2="6212"/>
                        <a14:foregroundMark x1="61351" y1="5611" x2="61063" y2="6613"/>
                        <a14:foregroundMark x1="41092" y1="11022" x2="41379" y2="10621"/>
                        <a14:foregroundMark x1="41092" y1="10822" x2="40661" y2="10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05" t="4837" r="37556" b="87927"/>
          <a:stretch/>
        </p:blipFill>
        <p:spPr bwMode="auto">
          <a:xfrm>
            <a:off x="5155924" y="541022"/>
            <a:ext cx="2096410" cy="4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Connector: Curved 198">
            <a:extLst>
              <a:ext uri="{FF2B5EF4-FFF2-40B4-BE49-F238E27FC236}">
                <a16:creationId xmlns:a16="http://schemas.microsoft.com/office/drawing/2014/main" id="{60592329-C1C7-418E-81FC-15D4215B23AF}"/>
              </a:ext>
            </a:extLst>
          </p:cNvPr>
          <p:cNvCxnSpPr>
            <a:cxnSpLocks/>
            <a:stCxn id="36" idx="0"/>
            <a:endCxn id="45" idx="4"/>
          </p:cNvCxnSpPr>
          <p:nvPr/>
        </p:nvCxnSpPr>
        <p:spPr>
          <a:xfrm rot="16200000" flipV="1">
            <a:off x="5669704" y="3815186"/>
            <a:ext cx="296494" cy="55609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CF5E96D-DB8B-464E-8C16-346DF2F547F4}"/>
              </a:ext>
            </a:extLst>
          </p:cNvPr>
          <p:cNvSpPr/>
          <p:nvPr/>
        </p:nvSpPr>
        <p:spPr>
          <a:xfrm>
            <a:off x="9244826" y="317270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17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4CE257BA-3E23-4417-AB72-C6D80C5D82E7}"/>
              </a:ext>
            </a:extLst>
          </p:cNvPr>
          <p:cNvCxnSpPr>
            <a:cxnSpLocks/>
            <a:stCxn id="66" idx="5"/>
            <a:endCxn id="15" idx="1"/>
          </p:cNvCxnSpPr>
          <p:nvPr/>
        </p:nvCxnSpPr>
        <p:spPr>
          <a:xfrm rot="16200000" flipH="1">
            <a:off x="8436441" y="2364316"/>
            <a:ext cx="329751" cy="139414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39990A8-6A78-46D8-A156-4D7C60A65AEE}"/>
              </a:ext>
            </a:extLst>
          </p:cNvPr>
          <p:cNvSpPr/>
          <p:nvPr/>
        </p:nvSpPr>
        <p:spPr>
          <a:xfrm>
            <a:off x="2908389" y="414099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2624811-C49C-4CD3-A043-8F368F7F12FD}"/>
              </a:ext>
            </a:extLst>
          </p:cNvPr>
          <p:cNvSpPr/>
          <p:nvPr/>
        </p:nvSpPr>
        <p:spPr>
          <a:xfrm>
            <a:off x="5357022" y="3579228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9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64C0D75-9658-427C-A9EE-88D38776B91D}"/>
              </a:ext>
            </a:extLst>
          </p:cNvPr>
          <p:cNvSpPr/>
          <p:nvPr/>
        </p:nvSpPr>
        <p:spPr>
          <a:xfrm>
            <a:off x="10081629" y="310134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7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7DFB906-FEA1-4074-9D3E-8A8EBEEE5072}"/>
              </a:ext>
            </a:extLst>
          </p:cNvPr>
          <p:cNvCxnSpPr>
            <a:cxnSpLocks/>
            <a:stCxn id="38" idx="4"/>
            <a:endCxn id="66" idx="6"/>
          </p:cNvCxnSpPr>
          <p:nvPr/>
        </p:nvCxnSpPr>
        <p:spPr>
          <a:xfrm rot="5400000">
            <a:off x="8549064" y="1948109"/>
            <a:ext cx="227834" cy="1410347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6ACC55C6-771F-4AD0-9FE8-904E3332BD0D}"/>
              </a:ext>
            </a:extLst>
          </p:cNvPr>
          <p:cNvCxnSpPr>
            <a:cxnSpLocks/>
            <a:stCxn id="40" idx="7"/>
            <a:endCxn id="63" idx="4"/>
          </p:cNvCxnSpPr>
          <p:nvPr/>
        </p:nvCxnSpPr>
        <p:spPr>
          <a:xfrm rot="5400000" flipH="1" flipV="1">
            <a:off x="9462254" y="3401987"/>
            <a:ext cx="737141" cy="867369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A6173A86-A4F0-4EC7-92D8-3EF6E71E48AE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223384" y="3154680"/>
            <a:ext cx="655321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2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915C19-C144-44A6-A3AA-4269ABD8D059}"/>
              </a:ext>
            </a:extLst>
          </p:cNvPr>
          <p:cNvSpPr/>
          <p:nvPr/>
        </p:nvSpPr>
        <p:spPr>
          <a:xfrm>
            <a:off x="270328" y="339271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3" name="Picture 2" descr="A picture containing indoor, photo, different, items&#10;&#10;Description automatically generated">
            <a:extLst>
              <a:ext uri="{FF2B5EF4-FFF2-40B4-BE49-F238E27FC236}">
                <a16:creationId xmlns:a16="http://schemas.microsoft.com/office/drawing/2014/main" id="{F6414D32-4192-49CD-828F-17B7E0995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0"/>
          <a:stretch/>
        </p:blipFill>
        <p:spPr>
          <a:xfrm>
            <a:off x="535439" y="339271"/>
            <a:ext cx="1393825" cy="1383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682F4-C1DB-4C37-9132-8CBD3120764D}"/>
              </a:ext>
            </a:extLst>
          </p:cNvPr>
          <p:cNvSpPr txBox="1"/>
          <p:nvPr/>
        </p:nvSpPr>
        <p:spPr>
          <a:xfrm>
            <a:off x="711315" y="1614773"/>
            <a:ext cx="94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F2 Secondary" panose="02000000000000000000" pitchFamily="2" charset="0"/>
              </a:rPr>
              <a:t>Thunder Mountain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6757143-67DF-47B6-9DC1-4F7DFC26EF2E}"/>
              </a:ext>
            </a:extLst>
          </p:cNvPr>
          <p:cNvSpPr/>
          <p:nvPr/>
        </p:nvSpPr>
        <p:spPr>
          <a:xfrm>
            <a:off x="2524576" y="309194"/>
            <a:ext cx="1828800" cy="18288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20" name="Picture 19" descr="A picture containing indoor, table, photo, sitting&#10;&#10;Description automatically generated">
            <a:extLst>
              <a:ext uri="{FF2B5EF4-FFF2-40B4-BE49-F238E27FC236}">
                <a16:creationId xmlns:a16="http://schemas.microsoft.com/office/drawing/2014/main" id="{0BF9683A-19E2-4819-AF1F-BC3DCC323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79" y="457464"/>
            <a:ext cx="1338421" cy="13384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983ECF-E3CC-46AD-8A1E-0186ACDCB63C}"/>
              </a:ext>
            </a:extLst>
          </p:cNvPr>
          <p:cNvSpPr txBox="1"/>
          <p:nvPr/>
        </p:nvSpPr>
        <p:spPr>
          <a:xfrm>
            <a:off x="2918332" y="1728486"/>
            <a:ext cx="104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F2 Secondary" panose="02000000000000000000" pitchFamily="2" charset="0"/>
              </a:rPr>
              <a:t>Viaduct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F73A96-4209-435F-91CC-D13AE87158AA}"/>
              </a:ext>
            </a:extLst>
          </p:cNvPr>
          <p:cNvGrpSpPr/>
          <p:nvPr/>
        </p:nvGrpSpPr>
        <p:grpSpPr>
          <a:xfrm>
            <a:off x="2577629" y="2611519"/>
            <a:ext cx="1828800" cy="1828800"/>
            <a:chOff x="2577629" y="2611519"/>
            <a:chExt cx="1828800" cy="1828800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4D83D8B6-D47F-45CF-B0A3-F3341BD71207}"/>
                </a:ext>
              </a:extLst>
            </p:cNvPr>
            <p:cNvSpPr/>
            <p:nvPr/>
          </p:nvSpPr>
          <p:spPr>
            <a:xfrm>
              <a:off x="2577629" y="261151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31" name="Picture 30" descr="A picture containing indoor, table, photo, sitting&#10;&#10;Description automatically generated">
              <a:extLst>
                <a:ext uri="{FF2B5EF4-FFF2-40B4-BE49-F238E27FC236}">
                  <a16:creationId xmlns:a16="http://schemas.microsoft.com/office/drawing/2014/main" id="{76B3D8F1-109F-4422-9B3F-F855FD7A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332" y="2759789"/>
              <a:ext cx="1338421" cy="13384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99822C-9598-4C5E-8BB5-FBA0179C9A07}"/>
                </a:ext>
              </a:extLst>
            </p:cNvPr>
            <p:cNvSpPr txBox="1"/>
            <p:nvPr/>
          </p:nvSpPr>
          <p:spPr>
            <a:xfrm>
              <a:off x="2971385" y="4030811"/>
              <a:ext cx="104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Viaduct</a:t>
              </a:r>
            </a:p>
          </p:txBody>
        </p:sp>
      </p:grpSp>
      <p:sp>
        <p:nvSpPr>
          <p:cNvPr id="35" name="Hexagon 34">
            <a:extLst>
              <a:ext uri="{FF2B5EF4-FFF2-40B4-BE49-F238E27FC236}">
                <a16:creationId xmlns:a16="http://schemas.microsoft.com/office/drawing/2014/main" id="{C0D23870-0F44-4FA0-B59B-85BF1A017808}"/>
              </a:ext>
            </a:extLst>
          </p:cNvPr>
          <p:cNvSpPr/>
          <p:nvPr/>
        </p:nvSpPr>
        <p:spPr>
          <a:xfrm>
            <a:off x="9805657" y="4799528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9B3CC2-72AC-42A5-8B77-E9CBA95A559A}"/>
              </a:ext>
            </a:extLst>
          </p:cNvPr>
          <p:cNvGrpSpPr/>
          <p:nvPr/>
        </p:nvGrpSpPr>
        <p:grpSpPr>
          <a:xfrm>
            <a:off x="4948688" y="269018"/>
            <a:ext cx="1828800" cy="1828800"/>
            <a:chOff x="4948688" y="269018"/>
            <a:chExt cx="1828800" cy="182880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C5F7EB7B-6FEB-4539-A68E-F2F557F6EFDF}"/>
                </a:ext>
              </a:extLst>
            </p:cNvPr>
            <p:cNvSpPr/>
            <p:nvPr/>
          </p:nvSpPr>
          <p:spPr>
            <a:xfrm>
              <a:off x="4948688" y="269018"/>
              <a:ext cx="1828800" cy="1828800"/>
            </a:xfrm>
            <a:prstGeom prst="hexagon">
              <a:avLst/>
            </a:prstGeom>
            <a:blipFill dpi="0" rotWithShape="1">
              <a:blip r:embed="rId7">
                <a:alphaModFix amt="97000"/>
              </a:blip>
              <a:srcRect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3" name="Picture 42" descr="A picture containing photo, different, screen, display&#10;&#10;Description automatically generated">
              <a:extLst>
                <a:ext uri="{FF2B5EF4-FFF2-40B4-BE49-F238E27FC236}">
                  <a16:creationId xmlns:a16="http://schemas.microsoft.com/office/drawing/2014/main" id="{B3F7EE2F-34F6-4E8D-9622-CA4312DE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69" y="339271"/>
              <a:ext cx="1430819" cy="14308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9AEDE0-CE7E-42F6-8523-2BCB47E12987}"/>
                </a:ext>
              </a:extLst>
            </p:cNvPr>
            <p:cNvSpPr txBox="1"/>
            <p:nvPr/>
          </p:nvSpPr>
          <p:spPr>
            <a:xfrm>
              <a:off x="5346669" y="1691717"/>
              <a:ext cx="104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Offblast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sp>
        <p:nvSpPr>
          <p:cNvPr id="49" name="Hexagon 48">
            <a:extLst>
              <a:ext uri="{FF2B5EF4-FFF2-40B4-BE49-F238E27FC236}">
                <a16:creationId xmlns:a16="http://schemas.microsoft.com/office/drawing/2014/main" id="{26747FB7-71C6-4508-A903-B1B6C342A4BE}"/>
              </a:ext>
            </a:extLst>
          </p:cNvPr>
          <p:cNvSpPr/>
          <p:nvPr/>
        </p:nvSpPr>
        <p:spPr>
          <a:xfrm>
            <a:off x="7497921" y="339271"/>
            <a:ext cx="1828800" cy="18288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C5370895-5876-48EA-8C80-DA6FAF96CF1F}"/>
              </a:ext>
            </a:extLst>
          </p:cNvPr>
          <p:cNvSpPr/>
          <p:nvPr/>
        </p:nvSpPr>
        <p:spPr>
          <a:xfrm>
            <a:off x="7497921" y="2759789"/>
            <a:ext cx="1828800" cy="18288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B35126AE-7928-4B27-A0A3-735D5D92655B}"/>
              </a:ext>
            </a:extLst>
          </p:cNvPr>
          <p:cNvSpPr/>
          <p:nvPr/>
        </p:nvSpPr>
        <p:spPr>
          <a:xfrm>
            <a:off x="5037775" y="2754852"/>
            <a:ext cx="1828800" cy="18288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63" name="Picture 62" descr="A picture containing photo, different, items, sitting&#10;&#10;Description automatically generated">
            <a:extLst>
              <a:ext uri="{FF2B5EF4-FFF2-40B4-BE49-F238E27FC236}">
                <a16:creationId xmlns:a16="http://schemas.microsoft.com/office/drawing/2014/main" id="{C15691B7-BBB2-43D4-B3A3-660F315B91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92" y="2915538"/>
            <a:ext cx="1393383" cy="139338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00565DA-DDF2-4E39-81F0-D606FA7BBA43}"/>
              </a:ext>
            </a:extLst>
          </p:cNvPr>
          <p:cNvSpPr txBox="1"/>
          <p:nvPr/>
        </p:nvSpPr>
        <p:spPr>
          <a:xfrm>
            <a:off x="5431531" y="4138769"/>
            <a:ext cx="104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F2 Secondary" panose="02000000000000000000" pitchFamily="2" charset="0"/>
              </a:rPr>
              <a:t>Ravine</a:t>
            </a:r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F29A1D5D-D7F1-4F77-876D-0F66A02A3FF1}"/>
              </a:ext>
            </a:extLst>
          </p:cNvPr>
          <p:cNvSpPr/>
          <p:nvPr/>
        </p:nvSpPr>
        <p:spPr>
          <a:xfrm>
            <a:off x="9752169" y="339271"/>
            <a:ext cx="1828800" cy="1828800"/>
          </a:xfrm>
          <a:prstGeom prst="hexagon">
            <a:avLst/>
          </a:prstGeom>
          <a:blipFill>
            <a:blip r:embed="rId12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3E4526F0-0EBC-4247-8E7F-5A395FB8715B}"/>
              </a:ext>
            </a:extLst>
          </p:cNvPr>
          <p:cNvSpPr/>
          <p:nvPr/>
        </p:nvSpPr>
        <p:spPr>
          <a:xfrm>
            <a:off x="9752169" y="2697829"/>
            <a:ext cx="1828800" cy="1828800"/>
          </a:xfrm>
          <a:prstGeom prst="hexagon">
            <a:avLst/>
          </a:prstGeom>
          <a:blipFill>
            <a:blip r:embed="rId12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1F38D4B-54E5-4B09-BBD1-0FA545C26C04}"/>
              </a:ext>
            </a:extLst>
          </p:cNvPr>
          <p:cNvGrpSpPr/>
          <p:nvPr/>
        </p:nvGrpSpPr>
        <p:grpSpPr>
          <a:xfrm>
            <a:off x="317951" y="2611519"/>
            <a:ext cx="1828800" cy="1828800"/>
            <a:chOff x="268787" y="4799528"/>
            <a:chExt cx="1828800" cy="1828800"/>
          </a:xfrm>
        </p:grpSpPr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9CC1B68B-B310-46FA-91A0-2DAB47FE1D18}"/>
                </a:ext>
              </a:extLst>
            </p:cNvPr>
            <p:cNvSpPr/>
            <p:nvPr/>
          </p:nvSpPr>
          <p:spPr>
            <a:xfrm>
              <a:off x="268787" y="4799528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6" name="Picture 85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0C3977F3-5F25-45E0-BB50-7B712ACD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43" y="4863063"/>
              <a:ext cx="1448356" cy="144835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6CCD64A-7CE1-417B-8708-30DEFEC9A9E6}"/>
                </a:ext>
              </a:extLst>
            </p:cNvPr>
            <p:cNvSpPr txBox="1"/>
            <p:nvPr/>
          </p:nvSpPr>
          <p:spPr>
            <a:xfrm>
              <a:off x="621728" y="6190288"/>
              <a:ext cx="118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A7F086-DA6C-4A3F-96A4-E3BEDF436711}"/>
              </a:ext>
            </a:extLst>
          </p:cNvPr>
          <p:cNvGrpSpPr/>
          <p:nvPr/>
        </p:nvGrpSpPr>
        <p:grpSpPr>
          <a:xfrm>
            <a:off x="317951" y="4784436"/>
            <a:ext cx="1828800" cy="1828800"/>
            <a:chOff x="2629576" y="4850309"/>
            <a:chExt cx="1828800" cy="1828800"/>
          </a:xfrm>
        </p:grpSpPr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FC712294-3AE0-4AC2-9DC7-C5DEE0504561}"/>
                </a:ext>
              </a:extLst>
            </p:cNvPr>
            <p:cNvSpPr/>
            <p:nvPr/>
          </p:nvSpPr>
          <p:spPr>
            <a:xfrm>
              <a:off x="2629576" y="4850309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96" name="Picture 95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EA3E252E-1AD9-499D-BE25-900156A8E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332" y="4913844"/>
              <a:ext cx="1448356" cy="144835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97AC3B2-6CDA-4FAC-879F-BD913A1DBCB8}"/>
                </a:ext>
              </a:extLst>
            </p:cNvPr>
            <p:cNvSpPr txBox="1"/>
            <p:nvPr/>
          </p:nvSpPr>
          <p:spPr>
            <a:xfrm>
              <a:off x="2982517" y="6241069"/>
              <a:ext cx="118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sp>
        <p:nvSpPr>
          <p:cNvPr id="102" name="Hexagon 101">
            <a:extLst>
              <a:ext uri="{FF2B5EF4-FFF2-40B4-BE49-F238E27FC236}">
                <a16:creationId xmlns:a16="http://schemas.microsoft.com/office/drawing/2014/main" id="{4F7F0E79-9E2C-48FB-A9B5-295C3463B4E1}"/>
              </a:ext>
            </a:extLst>
          </p:cNvPr>
          <p:cNvSpPr/>
          <p:nvPr/>
        </p:nvSpPr>
        <p:spPr>
          <a:xfrm>
            <a:off x="2673142" y="4796941"/>
            <a:ext cx="1828800" cy="1828800"/>
          </a:xfrm>
          <a:prstGeom prst="hexagon">
            <a:avLst/>
          </a:prstGeom>
          <a:blipFill>
            <a:blip r:embed="rId14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666224B-BD72-4065-BE62-F5C340E44BC5}"/>
              </a:ext>
            </a:extLst>
          </p:cNvPr>
          <p:cNvSpPr/>
          <p:nvPr/>
        </p:nvSpPr>
        <p:spPr>
          <a:xfrm>
            <a:off x="5028333" y="4847971"/>
            <a:ext cx="1828800" cy="1828800"/>
          </a:xfrm>
          <a:prstGeom prst="hexagon">
            <a:avLst/>
          </a:prstGeom>
          <a:blipFill>
            <a:blip r:embed="rId14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BC003A8-F77F-4B9A-BA6F-3DACD36317C7}"/>
              </a:ext>
            </a:extLst>
          </p:cNvPr>
          <p:cNvGrpSpPr/>
          <p:nvPr/>
        </p:nvGrpSpPr>
        <p:grpSpPr>
          <a:xfrm>
            <a:off x="7497921" y="4939007"/>
            <a:ext cx="1828800" cy="1828800"/>
            <a:chOff x="7497921" y="4939007"/>
            <a:chExt cx="1828800" cy="1828800"/>
          </a:xfrm>
        </p:grpSpPr>
        <p:sp>
          <p:nvSpPr>
            <p:cNvPr id="112" name="Hexagon 111">
              <a:extLst>
                <a:ext uri="{FF2B5EF4-FFF2-40B4-BE49-F238E27FC236}">
                  <a16:creationId xmlns:a16="http://schemas.microsoft.com/office/drawing/2014/main" id="{333040DD-8277-4DF8-9D6A-A824E0302CB6}"/>
                </a:ext>
              </a:extLst>
            </p:cNvPr>
            <p:cNvSpPr/>
            <p:nvPr/>
          </p:nvSpPr>
          <p:spPr>
            <a:xfrm>
              <a:off x="7497921" y="4939007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114" name="Picture 113" descr="A picture containing building, photo, table, sitting&#10;&#10;Description automatically generated">
              <a:extLst>
                <a:ext uri="{FF2B5EF4-FFF2-40B4-BE49-F238E27FC236}">
                  <a16:creationId xmlns:a16="http://schemas.microsoft.com/office/drawing/2014/main" id="{712C90EC-4934-4866-8EE6-BAED394D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709" y="5044469"/>
              <a:ext cx="1330291" cy="133029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9A37565-01F6-448D-AE78-54B1E48C9A38}"/>
                </a:ext>
              </a:extLst>
            </p:cNvPr>
            <p:cNvSpPr txBox="1"/>
            <p:nvPr/>
          </p:nvSpPr>
          <p:spPr>
            <a:xfrm>
              <a:off x="7891677" y="6325370"/>
              <a:ext cx="1041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Highpass</a:t>
              </a:r>
              <a:endParaRPr lang="en-US" sz="1600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pic>
        <p:nvPicPr>
          <p:cNvPr id="118" name="Picture 117" descr="A picture containing building, photo, table, sitting&#10;&#10;Description automatically generated">
            <a:extLst>
              <a:ext uri="{FF2B5EF4-FFF2-40B4-BE49-F238E27FC236}">
                <a16:creationId xmlns:a16="http://schemas.microsoft.com/office/drawing/2014/main" id="{42542B2D-F2CD-4029-AB99-6228A6388F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34" y="4890089"/>
            <a:ext cx="1330291" cy="133029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2356A5D7-3FCC-49B3-9833-81467120D28B}"/>
              </a:ext>
            </a:extLst>
          </p:cNvPr>
          <p:cNvSpPr txBox="1"/>
          <p:nvPr/>
        </p:nvSpPr>
        <p:spPr>
          <a:xfrm>
            <a:off x="10187202" y="6170990"/>
            <a:ext cx="1041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F2 Secondary" panose="02000000000000000000" pitchFamily="2" charset="0"/>
              </a:rPr>
              <a:t>Highpass</a:t>
            </a:r>
            <a:endParaRPr lang="en-US" sz="1600" dirty="0">
              <a:solidFill>
                <a:schemeClr val="bg1"/>
              </a:solidFill>
              <a:latin typeface="TF2 Seconda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2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69AF-7886-42F4-8E4A-0DC21AE2E13E}"/>
              </a:ext>
            </a:extLst>
          </p:cNvPr>
          <p:cNvGrpSpPr/>
          <p:nvPr/>
        </p:nvGrpSpPr>
        <p:grpSpPr>
          <a:xfrm>
            <a:off x="335121" y="340439"/>
            <a:ext cx="1828800" cy="1828800"/>
            <a:chOff x="335121" y="340439"/>
            <a:chExt cx="1828800" cy="18288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BB72BC7-FC96-4118-B9C3-E67EC457D192}"/>
                </a:ext>
              </a:extLst>
            </p:cNvPr>
            <p:cNvSpPr/>
            <p:nvPr/>
          </p:nvSpPr>
          <p:spPr>
            <a:xfrm>
              <a:off x="335121" y="3404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36981C-69F2-4AD6-9E31-96D92C6281B9}"/>
                </a:ext>
              </a:extLst>
            </p:cNvPr>
            <p:cNvSpPr txBox="1"/>
            <p:nvPr/>
          </p:nvSpPr>
          <p:spPr>
            <a:xfrm>
              <a:off x="654493" y="1600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11" name="Picture 10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1338641F-B781-4E41-A12D-7D45DA9A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409133"/>
              <a:ext cx="1288607" cy="128860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AAD51B-533C-43B1-9FD5-78D7BC1EE462}"/>
              </a:ext>
            </a:extLst>
          </p:cNvPr>
          <p:cNvGrpSpPr/>
          <p:nvPr/>
        </p:nvGrpSpPr>
        <p:grpSpPr>
          <a:xfrm>
            <a:off x="335121" y="2435939"/>
            <a:ext cx="1828800" cy="1828800"/>
            <a:chOff x="335121" y="2435939"/>
            <a:chExt cx="1828800" cy="18288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756014A-A75E-47F0-9739-477EE0A5AE14}"/>
                </a:ext>
              </a:extLst>
            </p:cNvPr>
            <p:cNvSpPr/>
            <p:nvPr/>
          </p:nvSpPr>
          <p:spPr>
            <a:xfrm>
              <a:off x="335121" y="24359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F88EE-08ED-4886-A20B-33D09BE0F89A}"/>
                </a:ext>
              </a:extLst>
            </p:cNvPr>
            <p:cNvSpPr txBox="1"/>
            <p:nvPr/>
          </p:nvSpPr>
          <p:spPr>
            <a:xfrm>
              <a:off x="654493" y="36957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17" name="Picture 16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8BCBAB38-34AB-4941-8BE3-E14064C5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2504633"/>
              <a:ext cx="1288607" cy="128860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D5798-08B2-4F7A-8D68-E6BE57B4DC17}"/>
              </a:ext>
            </a:extLst>
          </p:cNvPr>
          <p:cNvGrpSpPr/>
          <p:nvPr/>
        </p:nvGrpSpPr>
        <p:grpSpPr>
          <a:xfrm>
            <a:off x="335121" y="4531439"/>
            <a:ext cx="1828800" cy="1828800"/>
            <a:chOff x="335121" y="4531439"/>
            <a:chExt cx="1828800" cy="18288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B9342B9-C76D-485C-8CCA-56BD2C106E8F}"/>
                </a:ext>
              </a:extLst>
            </p:cNvPr>
            <p:cNvSpPr/>
            <p:nvPr/>
          </p:nvSpPr>
          <p:spPr>
            <a:xfrm>
              <a:off x="335121" y="45314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BAA18-F0D9-4662-8F81-CD070D2497D3}"/>
                </a:ext>
              </a:extLst>
            </p:cNvPr>
            <p:cNvSpPr txBox="1"/>
            <p:nvPr/>
          </p:nvSpPr>
          <p:spPr>
            <a:xfrm>
              <a:off x="654493" y="5791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25" name="Picture 24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541AEC65-5F20-4B08-9E6B-D3CF43E2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4600133"/>
              <a:ext cx="1288607" cy="1288607"/>
            </a:xfrm>
            <a:prstGeom prst="rect">
              <a:avLst/>
            </a:prstGeom>
          </p:spPr>
        </p:pic>
      </p:grpSp>
      <p:sp>
        <p:nvSpPr>
          <p:cNvPr id="30" name="Hexagon 29">
            <a:extLst>
              <a:ext uri="{FF2B5EF4-FFF2-40B4-BE49-F238E27FC236}">
                <a16:creationId xmlns:a16="http://schemas.microsoft.com/office/drawing/2014/main" id="{0EE98567-352B-4F9C-8EAB-CD7D727ED65F}"/>
              </a:ext>
            </a:extLst>
          </p:cNvPr>
          <p:cNvSpPr/>
          <p:nvPr/>
        </p:nvSpPr>
        <p:spPr>
          <a:xfrm>
            <a:off x="2483293" y="340439"/>
            <a:ext cx="1828800" cy="18288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414B4E-C652-41F1-A846-999F0EB3328C}"/>
              </a:ext>
            </a:extLst>
          </p:cNvPr>
          <p:cNvSpPr txBox="1"/>
          <p:nvPr/>
        </p:nvSpPr>
        <p:spPr>
          <a:xfrm>
            <a:off x="2802665" y="1600259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8E5C2F-1B69-4D78-9EF5-4921C9603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997" y="409133"/>
            <a:ext cx="1505392" cy="15053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AB3DF1-DB30-41CD-9275-0B8DC5A392BF}"/>
              </a:ext>
            </a:extLst>
          </p:cNvPr>
          <p:cNvGrpSpPr/>
          <p:nvPr/>
        </p:nvGrpSpPr>
        <p:grpSpPr>
          <a:xfrm>
            <a:off x="2483293" y="2435939"/>
            <a:ext cx="1828800" cy="1828800"/>
            <a:chOff x="2483293" y="2435939"/>
            <a:chExt cx="1828800" cy="1828800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5E839E7-B1B2-48EE-8CB0-361CC71A509E}"/>
                </a:ext>
              </a:extLst>
            </p:cNvPr>
            <p:cNvSpPr/>
            <p:nvPr/>
          </p:nvSpPr>
          <p:spPr>
            <a:xfrm>
              <a:off x="2483293" y="243593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5AA0DB-C81D-4B54-A74B-C0871E778152}"/>
                </a:ext>
              </a:extLst>
            </p:cNvPr>
            <p:cNvSpPr txBox="1"/>
            <p:nvPr/>
          </p:nvSpPr>
          <p:spPr>
            <a:xfrm>
              <a:off x="2802665" y="36957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Gorge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6F20B86-2669-4837-A19E-C32D8EDE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4997" y="2504633"/>
              <a:ext cx="1505392" cy="150539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ECB9B-C76C-4165-B104-D81B0524EADE}"/>
              </a:ext>
            </a:extLst>
          </p:cNvPr>
          <p:cNvGrpSpPr/>
          <p:nvPr/>
        </p:nvGrpSpPr>
        <p:grpSpPr>
          <a:xfrm>
            <a:off x="2483293" y="4531439"/>
            <a:ext cx="1828800" cy="1828800"/>
            <a:chOff x="2483293" y="4531439"/>
            <a:chExt cx="1828800" cy="1828800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F443FD86-27C9-4022-95F0-450FF7567A61}"/>
                </a:ext>
              </a:extLst>
            </p:cNvPr>
            <p:cNvSpPr/>
            <p:nvPr/>
          </p:nvSpPr>
          <p:spPr>
            <a:xfrm>
              <a:off x="2483293" y="453143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1F5C27-3A4B-40FE-BF73-727F6958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4997" y="4594537"/>
              <a:ext cx="1505392" cy="15053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C57EC4-41A8-4229-9E5E-0F0677F22339}"/>
                </a:ext>
              </a:extLst>
            </p:cNvPr>
            <p:cNvSpPr txBox="1"/>
            <p:nvPr/>
          </p:nvSpPr>
          <p:spPr>
            <a:xfrm>
              <a:off x="2802665" y="576841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Gorge</a:t>
              </a:r>
            </a:p>
          </p:txBody>
        </p:sp>
      </p:grpSp>
      <p:sp>
        <p:nvSpPr>
          <p:cNvPr id="7" name="Hexagon 6">
            <a:extLst>
              <a:ext uri="{FF2B5EF4-FFF2-40B4-BE49-F238E27FC236}">
                <a16:creationId xmlns:a16="http://schemas.microsoft.com/office/drawing/2014/main" id="{171649E4-C51F-4171-BAF5-4C43AE5D1AB2}"/>
              </a:ext>
            </a:extLst>
          </p:cNvPr>
          <p:cNvSpPr/>
          <p:nvPr/>
        </p:nvSpPr>
        <p:spPr>
          <a:xfrm>
            <a:off x="4631465" y="340439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47883F2-9AE8-4841-B9AC-F44AFAAD4A5C}"/>
              </a:ext>
            </a:extLst>
          </p:cNvPr>
          <p:cNvSpPr/>
          <p:nvPr/>
        </p:nvSpPr>
        <p:spPr>
          <a:xfrm>
            <a:off x="4631465" y="2470471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9964CC4F-0EF0-4FAA-999C-68C50BB17C3E}"/>
              </a:ext>
            </a:extLst>
          </p:cNvPr>
          <p:cNvSpPr/>
          <p:nvPr/>
        </p:nvSpPr>
        <p:spPr>
          <a:xfrm>
            <a:off x="4631465" y="4531439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A692F7-464B-45F1-A4D2-50DC8C49AF81}"/>
              </a:ext>
            </a:extLst>
          </p:cNvPr>
          <p:cNvGrpSpPr/>
          <p:nvPr/>
        </p:nvGrpSpPr>
        <p:grpSpPr>
          <a:xfrm>
            <a:off x="6779637" y="329809"/>
            <a:ext cx="1828800" cy="1828800"/>
            <a:chOff x="6779637" y="329809"/>
            <a:chExt cx="1828800" cy="18288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F07C90B6-7410-449A-8403-81DF5122D1BD}"/>
                </a:ext>
              </a:extLst>
            </p:cNvPr>
            <p:cNvSpPr/>
            <p:nvPr/>
          </p:nvSpPr>
          <p:spPr>
            <a:xfrm>
              <a:off x="6779637" y="329809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6" name="Picture 45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F9264836-B5E3-4CAF-B781-3852391B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498" y="393447"/>
              <a:ext cx="1521078" cy="152107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63377F-21B8-419E-9016-4646F0F5C51F}"/>
                </a:ext>
              </a:extLst>
            </p:cNvPr>
            <p:cNvSpPr txBox="1"/>
            <p:nvPr/>
          </p:nvSpPr>
          <p:spPr>
            <a:xfrm>
              <a:off x="7099009" y="1600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5AD34B-0C8A-46D1-A29A-A97DD725E300}"/>
              </a:ext>
            </a:extLst>
          </p:cNvPr>
          <p:cNvGrpSpPr/>
          <p:nvPr/>
        </p:nvGrpSpPr>
        <p:grpSpPr>
          <a:xfrm>
            <a:off x="6848985" y="2496965"/>
            <a:ext cx="1828800" cy="1828800"/>
            <a:chOff x="6848985" y="2496965"/>
            <a:chExt cx="1828800" cy="1828800"/>
          </a:xfrm>
        </p:grpSpPr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274A2467-B010-45D0-8172-A26CC4FF763E}"/>
                </a:ext>
              </a:extLst>
            </p:cNvPr>
            <p:cNvSpPr/>
            <p:nvPr/>
          </p:nvSpPr>
          <p:spPr>
            <a:xfrm>
              <a:off x="6848985" y="2496965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2" name="Picture 51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B38218D5-7999-4336-AF37-CC740857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846" y="2560603"/>
              <a:ext cx="1521078" cy="152107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AFAE35-BEC1-4BD1-8ACA-483584CFC588}"/>
                </a:ext>
              </a:extLst>
            </p:cNvPr>
            <p:cNvSpPr txBox="1"/>
            <p:nvPr/>
          </p:nvSpPr>
          <p:spPr>
            <a:xfrm>
              <a:off x="7168357" y="3767415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DD2B8A-6934-4E39-837B-D3816B7CC5F9}"/>
              </a:ext>
            </a:extLst>
          </p:cNvPr>
          <p:cNvGrpSpPr/>
          <p:nvPr/>
        </p:nvGrpSpPr>
        <p:grpSpPr>
          <a:xfrm>
            <a:off x="6779637" y="4668208"/>
            <a:ext cx="1828800" cy="1828800"/>
            <a:chOff x="6779637" y="4668208"/>
            <a:chExt cx="1828800" cy="1828800"/>
          </a:xfrm>
        </p:grpSpPr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29496DA5-262B-4E06-9E17-307A404EBC0E}"/>
                </a:ext>
              </a:extLst>
            </p:cNvPr>
            <p:cNvSpPr/>
            <p:nvPr/>
          </p:nvSpPr>
          <p:spPr>
            <a:xfrm>
              <a:off x="6779637" y="4668208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8" name="Picture 57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03E30B78-34C1-4CC3-AF0D-A2B0BEB6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498" y="4731846"/>
              <a:ext cx="1521078" cy="15210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7066A9-39D4-49E5-8A10-1135AB634E9A}"/>
                </a:ext>
              </a:extLst>
            </p:cNvPr>
            <p:cNvSpPr txBox="1"/>
            <p:nvPr/>
          </p:nvSpPr>
          <p:spPr>
            <a:xfrm>
              <a:off x="7099009" y="5938658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7EC762-D8B2-40D7-BFFE-B453F905E7A5}"/>
              </a:ext>
            </a:extLst>
          </p:cNvPr>
          <p:cNvGrpSpPr/>
          <p:nvPr/>
        </p:nvGrpSpPr>
        <p:grpSpPr>
          <a:xfrm>
            <a:off x="8927809" y="340439"/>
            <a:ext cx="1828800" cy="1828800"/>
            <a:chOff x="8927809" y="340439"/>
            <a:chExt cx="1828800" cy="182880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80655453-35E8-4D3E-8876-3AC635086DAC}"/>
                </a:ext>
              </a:extLst>
            </p:cNvPr>
            <p:cNvSpPr/>
            <p:nvPr/>
          </p:nvSpPr>
          <p:spPr>
            <a:xfrm>
              <a:off x="8927809" y="340439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1" name="Picture 70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012058E4-ADE6-4E3C-AA59-463E9B1D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073" y="409133"/>
              <a:ext cx="1505392" cy="150539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3D4223-9051-4DF0-ABF8-DDA03105BFE3}"/>
                </a:ext>
              </a:extLst>
            </p:cNvPr>
            <p:cNvSpPr txBox="1"/>
            <p:nvPr/>
          </p:nvSpPr>
          <p:spPr>
            <a:xfrm>
              <a:off x="9247181" y="1696320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747C1F-5192-4667-8E42-9C7190F11BF7}"/>
              </a:ext>
            </a:extLst>
          </p:cNvPr>
          <p:cNvGrpSpPr/>
          <p:nvPr/>
        </p:nvGrpSpPr>
        <p:grpSpPr>
          <a:xfrm>
            <a:off x="8994953" y="2435939"/>
            <a:ext cx="1828800" cy="1828800"/>
            <a:chOff x="8994953" y="2435939"/>
            <a:chExt cx="1828800" cy="1828800"/>
          </a:xfrm>
        </p:grpSpPr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00F14964-E494-435D-B245-A450ED39C372}"/>
                </a:ext>
              </a:extLst>
            </p:cNvPr>
            <p:cNvSpPr/>
            <p:nvPr/>
          </p:nvSpPr>
          <p:spPr>
            <a:xfrm>
              <a:off x="8994953" y="2435939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7" name="Picture 76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15B83C60-F374-4F30-A8F7-94B279EC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217" y="2504633"/>
              <a:ext cx="1505392" cy="150539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0DDBEA-9781-439B-9B41-E6E584240D3B}"/>
                </a:ext>
              </a:extLst>
            </p:cNvPr>
            <p:cNvSpPr txBox="1"/>
            <p:nvPr/>
          </p:nvSpPr>
          <p:spPr>
            <a:xfrm>
              <a:off x="9314325" y="3791820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09B267-2E1B-4337-AC88-CB26D5EF835E}"/>
              </a:ext>
            </a:extLst>
          </p:cNvPr>
          <p:cNvGrpSpPr/>
          <p:nvPr/>
        </p:nvGrpSpPr>
        <p:grpSpPr>
          <a:xfrm>
            <a:off x="8990917" y="4657727"/>
            <a:ext cx="1828800" cy="1828800"/>
            <a:chOff x="8990917" y="4657727"/>
            <a:chExt cx="1828800" cy="1828800"/>
          </a:xfrm>
        </p:grpSpPr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A16A37A7-2E25-4826-BFAF-0568E80183AF}"/>
                </a:ext>
              </a:extLst>
            </p:cNvPr>
            <p:cNvSpPr/>
            <p:nvPr/>
          </p:nvSpPr>
          <p:spPr>
            <a:xfrm>
              <a:off x="8990917" y="4657727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3" name="Picture 82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34910902-FD16-4FA4-8D1D-B0200CA2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181" y="4726421"/>
              <a:ext cx="1505392" cy="150539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098F55-1584-4CCA-90F2-FB8B0FA0BF59}"/>
                </a:ext>
              </a:extLst>
            </p:cNvPr>
            <p:cNvSpPr txBox="1"/>
            <p:nvPr/>
          </p:nvSpPr>
          <p:spPr>
            <a:xfrm>
              <a:off x="9310289" y="6013608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41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E9BFC-C0B0-469A-A23B-ACE2BA324E41}"/>
              </a:ext>
            </a:extLst>
          </p:cNvPr>
          <p:cNvGrpSpPr/>
          <p:nvPr/>
        </p:nvGrpSpPr>
        <p:grpSpPr>
          <a:xfrm>
            <a:off x="168498" y="434452"/>
            <a:ext cx="1828800" cy="1839410"/>
            <a:chOff x="335121" y="340439"/>
            <a:chExt cx="1828800" cy="1839410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10A4F80-C7EF-47A3-B853-BA6E1ECCE7D8}"/>
                </a:ext>
              </a:extLst>
            </p:cNvPr>
            <p:cNvSpPr/>
            <p:nvPr/>
          </p:nvSpPr>
          <p:spPr>
            <a:xfrm>
              <a:off x="335121" y="340439"/>
              <a:ext cx="1828800" cy="1828800"/>
            </a:xfrm>
            <a:prstGeom prst="hexagon">
              <a:avLst/>
            </a:prstGeom>
            <a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76742-9E61-4A77-BEA0-525CE535C794}"/>
                </a:ext>
              </a:extLst>
            </p:cNvPr>
            <p:cNvSpPr txBox="1"/>
            <p:nvPr/>
          </p:nvSpPr>
          <p:spPr>
            <a:xfrm>
              <a:off x="617357" y="1348852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DC73B-1ED9-4FB8-A768-FF70910C8811}"/>
              </a:ext>
            </a:extLst>
          </p:cNvPr>
          <p:cNvGrpSpPr/>
          <p:nvPr/>
        </p:nvGrpSpPr>
        <p:grpSpPr>
          <a:xfrm>
            <a:off x="131362" y="2608613"/>
            <a:ext cx="1828800" cy="1828800"/>
            <a:chOff x="297985" y="2514600"/>
            <a:chExt cx="1828800" cy="18288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CECBC56A-C027-43DD-BE68-B2CB65662B1B}"/>
                </a:ext>
              </a:extLst>
            </p:cNvPr>
            <p:cNvSpPr/>
            <p:nvPr/>
          </p:nvSpPr>
          <p:spPr>
            <a:xfrm>
              <a:off x="297985" y="2514600"/>
              <a:ext cx="1828800" cy="1828800"/>
            </a:xfrm>
            <a:prstGeom prst="hexagon">
              <a:avLst/>
            </a:prstGeom>
            <a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E49DF-CADE-49D4-B091-9C4C6A0437A7}"/>
                </a:ext>
              </a:extLst>
            </p:cNvPr>
            <p:cNvSpPr txBox="1"/>
            <p:nvPr/>
          </p:nvSpPr>
          <p:spPr>
            <a:xfrm>
              <a:off x="617357" y="3443068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76F03-C5E0-4DD2-8E11-1EAD77CD7556}"/>
              </a:ext>
            </a:extLst>
          </p:cNvPr>
          <p:cNvGrpSpPr/>
          <p:nvPr/>
        </p:nvGrpSpPr>
        <p:grpSpPr>
          <a:xfrm>
            <a:off x="131362" y="4688761"/>
            <a:ext cx="1828800" cy="1828800"/>
            <a:chOff x="297985" y="4594748"/>
            <a:chExt cx="1828800" cy="18288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01134C63-1E0E-4892-AE2B-68FD89956F2E}"/>
                </a:ext>
              </a:extLst>
            </p:cNvPr>
            <p:cNvSpPr/>
            <p:nvPr/>
          </p:nvSpPr>
          <p:spPr>
            <a:xfrm>
              <a:off x="297985" y="4594748"/>
              <a:ext cx="1828800" cy="1828800"/>
            </a:xfrm>
            <a:prstGeom prst="hexagon">
              <a:avLst/>
            </a:prstGeom>
            <a:blipFill>
              <a:blip r:embed="rId2">
                <a:grayscl/>
              </a:blip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64B18-2F10-47B2-A1C3-8329535B4A57}"/>
                </a:ext>
              </a:extLst>
            </p:cNvPr>
            <p:cNvSpPr txBox="1"/>
            <p:nvPr/>
          </p:nvSpPr>
          <p:spPr>
            <a:xfrm>
              <a:off x="617357" y="5523216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F55B29-0FA4-41A4-B3B6-F35333E8BFDF}"/>
              </a:ext>
            </a:extLst>
          </p:cNvPr>
          <p:cNvGrpSpPr/>
          <p:nvPr/>
        </p:nvGrpSpPr>
        <p:grpSpPr>
          <a:xfrm>
            <a:off x="2277677" y="434452"/>
            <a:ext cx="1828800" cy="1828800"/>
            <a:chOff x="2502134" y="340439"/>
            <a:chExt cx="1828800" cy="1828800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8F7E7BA-17C9-4D4A-B0A1-D4E824F19AFC}"/>
                </a:ext>
              </a:extLst>
            </p:cNvPr>
            <p:cNvSpPr/>
            <p:nvPr/>
          </p:nvSpPr>
          <p:spPr>
            <a:xfrm>
              <a:off x="2502134" y="340439"/>
              <a:ext cx="1828800" cy="1828800"/>
            </a:xfrm>
            <a:prstGeom prst="hexagon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A8CEF7-D0C9-43C5-A53B-FE624527AA96}"/>
                </a:ext>
              </a:extLst>
            </p:cNvPr>
            <p:cNvSpPr txBox="1"/>
            <p:nvPr/>
          </p:nvSpPr>
          <p:spPr>
            <a:xfrm>
              <a:off x="2821506" y="1634143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858233-E1F3-47F0-A7F2-663298C4679C}"/>
              </a:ext>
            </a:extLst>
          </p:cNvPr>
          <p:cNvGrpSpPr/>
          <p:nvPr/>
        </p:nvGrpSpPr>
        <p:grpSpPr>
          <a:xfrm>
            <a:off x="2277677" y="2539278"/>
            <a:ext cx="1828800" cy="1828800"/>
            <a:chOff x="2502134" y="2445265"/>
            <a:chExt cx="1828800" cy="1828800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BFA5AD1C-898C-4774-9514-1EF29EF4BC78}"/>
                </a:ext>
              </a:extLst>
            </p:cNvPr>
            <p:cNvSpPr/>
            <p:nvPr/>
          </p:nvSpPr>
          <p:spPr>
            <a:xfrm>
              <a:off x="2502134" y="2445265"/>
              <a:ext cx="1828800" cy="1828800"/>
            </a:xfrm>
            <a:prstGeom prst="hexagon">
              <a:avLst/>
            </a:prstGeom>
            <a:blipFill dpi="0" rotWithShape="1"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1E1719-F02D-4F71-8106-64190FF499F5}"/>
                </a:ext>
              </a:extLst>
            </p:cNvPr>
            <p:cNvSpPr txBox="1"/>
            <p:nvPr/>
          </p:nvSpPr>
          <p:spPr>
            <a:xfrm>
              <a:off x="2821506" y="373896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FA4B2B-C191-44B0-9750-6BC174C9642D}"/>
              </a:ext>
            </a:extLst>
          </p:cNvPr>
          <p:cNvGrpSpPr/>
          <p:nvPr/>
        </p:nvGrpSpPr>
        <p:grpSpPr>
          <a:xfrm>
            <a:off x="2277677" y="4619426"/>
            <a:ext cx="1828800" cy="1828800"/>
            <a:chOff x="2502134" y="4525413"/>
            <a:chExt cx="1828800" cy="1828800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D323DAE4-0890-43C8-A5B7-7D71780292DE}"/>
                </a:ext>
              </a:extLst>
            </p:cNvPr>
            <p:cNvSpPr/>
            <p:nvPr/>
          </p:nvSpPr>
          <p:spPr>
            <a:xfrm>
              <a:off x="2502134" y="4525413"/>
              <a:ext cx="1828800" cy="1828800"/>
            </a:xfrm>
            <a:prstGeom prst="hexagon">
              <a:avLst/>
            </a:prstGeom>
            <a:blipFill dpi="0"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BA1D67-2F37-45A1-92A8-2EA37618BE83}"/>
                </a:ext>
              </a:extLst>
            </p:cNvPr>
            <p:cNvSpPr txBox="1"/>
            <p:nvPr/>
          </p:nvSpPr>
          <p:spPr>
            <a:xfrm>
              <a:off x="2821506" y="5819117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438158-2D18-4A5F-B97F-5015D948CEFD}"/>
              </a:ext>
            </a:extLst>
          </p:cNvPr>
          <p:cNvGrpSpPr/>
          <p:nvPr/>
        </p:nvGrpSpPr>
        <p:grpSpPr>
          <a:xfrm>
            <a:off x="4307333" y="434452"/>
            <a:ext cx="1934485" cy="1890040"/>
            <a:chOff x="4650306" y="313891"/>
            <a:chExt cx="1934485" cy="1890040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BD27DDB-D535-4CE3-9D89-41B4FAF27492}"/>
                </a:ext>
              </a:extLst>
            </p:cNvPr>
            <p:cNvSpPr/>
            <p:nvPr/>
          </p:nvSpPr>
          <p:spPr>
            <a:xfrm>
              <a:off x="4650306" y="313891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0" name="Picture 49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372AA7CB-D217-47C6-9F0A-19D81BDC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91" y="375131"/>
              <a:ext cx="1828800" cy="18288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BAB9A5-5F44-4B8F-97F4-5BC8B7D7AD1B}"/>
                </a:ext>
              </a:extLst>
            </p:cNvPr>
            <p:cNvSpPr txBox="1"/>
            <p:nvPr/>
          </p:nvSpPr>
          <p:spPr>
            <a:xfrm>
              <a:off x="4969678" y="1650503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E722FA-D26D-4862-84B1-1998FEB616C4}"/>
              </a:ext>
            </a:extLst>
          </p:cNvPr>
          <p:cNvGrpSpPr/>
          <p:nvPr/>
        </p:nvGrpSpPr>
        <p:grpSpPr>
          <a:xfrm>
            <a:off x="4214274" y="2401428"/>
            <a:ext cx="1934485" cy="1890040"/>
            <a:chOff x="4650306" y="2503663"/>
            <a:chExt cx="1934485" cy="189004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31F413D6-1B08-4869-B9EB-B0E163BF62DF}"/>
                </a:ext>
              </a:extLst>
            </p:cNvPr>
            <p:cNvSpPr/>
            <p:nvPr/>
          </p:nvSpPr>
          <p:spPr>
            <a:xfrm>
              <a:off x="4650306" y="2503663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6" name="Picture 55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D870B81E-8E41-4428-9AEA-9D5A97B3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91" y="2564903"/>
              <a:ext cx="1828800" cy="18288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F8545D6-4D36-419D-9E41-93A252D3A1CB}"/>
                </a:ext>
              </a:extLst>
            </p:cNvPr>
            <p:cNvSpPr txBox="1"/>
            <p:nvPr/>
          </p:nvSpPr>
          <p:spPr>
            <a:xfrm>
              <a:off x="4969678" y="3840275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037E96-A328-4C4A-A7A5-92083762BDD0}"/>
              </a:ext>
            </a:extLst>
          </p:cNvPr>
          <p:cNvGrpSpPr/>
          <p:nvPr/>
        </p:nvGrpSpPr>
        <p:grpSpPr>
          <a:xfrm>
            <a:off x="4222242" y="4445341"/>
            <a:ext cx="1934485" cy="1890040"/>
            <a:chOff x="4658274" y="4547576"/>
            <a:chExt cx="1934485" cy="1890040"/>
          </a:xfrm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D803FEE5-A5C7-4B27-B460-98CBA8410358}"/>
                </a:ext>
              </a:extLst>
            </p:cNvPr>
            <p:cNvSpPr/>
            <p:nvPr/>
          </p:nvSpPr>
          <p:spPr>
            <a:xfrm>
              <a:off x="4658274" y="4547576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2" name="Picture 61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D14C7851-7113-4DF6-B1B2-82EDC651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959" y="4608816"/>
              <a:ext cx="1828800" cy="18288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884058-98FE-4866-AB53-050317158502}"/>
                </a:ext>
              </a:extLst>
            </p:cNvPr>
            <p:cNvSpPr txBox="1"/>
            <p:nvPr/>
          </p:nvSpPr>
          <p:spPr>
            <a:xfrm>
              <a:off x="4977646" y="5884188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6B3364-6295-4E60-B6AC-93658EF33559}"/>
              </a:ext>
            </a:extLst>
          </p:cNvPr>
          <p:cNvGrpSpPr/>
          <p:nvPr/>
        </p:nvGrpSpPr>
        <p:grpSpPr>
          <a:xfrm>
            <a:off x="6291777" y="327137"/>
            <a:ext cx="1828800" cy="1828800"/>
            <a:chOff x="6904163" y="375131"/>
            <a:chExt cx="1828800" cy="1828800"/>
          </a:xfrm>
        </p:grpSpPr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DEF3E984-1851-464C-B6D2-5A9F05048F51}"/>
                </a:ext>
              </a:extLst>
            </p:cNvPr>
            <p:cNvSpPr/>
            <p:nvPr/>
          </p:nvSpPr>
          <p:spPr>
            <a:xfrm>
              <a:off x="6904163" y="375131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ABD5504-1E11-4BC9-A190-B39661AB5B96}"/>
                </a:ext>
              </a:extLst>
            </p:cNvPr>
            <p:cNvGrpSpPr/>
            <p:nvPr/>
          </p:nvGrpSpPr>
          <p:grpSpPr>
            <a:xfrm>
              <a:off x="7209200" y="397107"/>
              <a:ext cx="1453451" cy="1698701"/>
              <a:chOff x="7209200" y="397107"/>
              <a:chExt cx="1453451" cy="1698701"/>
            </a:xfrm>
          </p:grpSpPr>
          <p:pic>
            <p:nvPicPr>
              <p:cNvPr id="76" name="Picture 75" descr="A picture containing indoor, photo, table, small&#10;&#10;Description automatically generated">
                <a:extLst>
                  <a:ext uri="{FF2B5EF4-FFF2-40B4-BE49-F238E27FC236}">
                    <a16:creationId xmlns:a16="http://schemas.microsoft.com/office/drawing/2014/main" id="{CCA6319D-97BA-4636-B62B-02501496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9200" y="397107"/>
                <a:ext cx="1453451" cy="1453451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A9B32B-24DF-481D-9D44-E81F42E98CD4}"/>
                  </a:ext>
                </a:extLst>
              </p:cNvPr>
              <p:cNvSpPr txBox="1"/>
              <p:nvPr/>
            </p:nvSpPr>
            <p:spPr>
              <a:xfrm>
                <a:off x="7223535" y="1726476"/>
                <a:ext cx="1190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F2 Secondary" panose="02000000000000000000" pitchFamily="2" charset="0"/>
                  </a:rPr>
                  <a:t>Gullywash</a:t>
                </a:r>
                <a:endParaRPr lang="en-US" dirty="0">
                  <a:solidFill>
                    <a:schemeClr val="bg1"/>
                  </a:solidFill>
                  <a:latin typeface="TF2 Secondary" panose="02000000000000000000" pitchFamily="2" charset="0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DE817FD-A30C-46EE-9E41-A6520C90CE99}"/>
              </a:ext>
            </a:extLst>
          </p:cNvPr>
          <p:cNvGrpSpPr/>
          <p:nvPr/>
        </p:nvGrpSpPr>
        <p:grpSpPr>
          <a:xfrm>
            <a:off x="6327502" y="2444630"/>
            <a:ext cx="1828800" cy="1828800"/>
            <a:chOff x="6939888" y="2492624"/>
            <a:chExt cx="1828800" cy="1828800"/>
          </a:xfrm>
        </p:grpSpPr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85E55C69-16FE-4CC4-B563-3B854F8CCDDD}"/>
                </a:ext>
              </a:extLst>
            </p:cNvPr>
            <p:cNvSpPr/>
            <p:nvPr/>
          </p:nvSpPr>
          <p:spPr>
            <a:xfrm>
              <a:off x="6939888" y="2492624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2" name="Picture 81" descr="A picture containing indoor, photo, table, small&#10;&#10;Description automatically generated">
              <a:extLst>
                <a:ext uri="{FF2B5EF4-FFF2-40B4-BE49-F238E27FC236}">
                  <a16:creationId xmlns:a16="http://schemas.microsoft.com/office/drawing/2014/main" id="{E1D04756-3668-4185-B878-E540DF07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925" y="2514600"/>
              <a:ext cx="1453451" cy="1453451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21E70BF-0ABB-4A5B-BD16-87B1171FB4D4}"/>
                </a:ext>
              </a:extLst>
            </p:cNvPr>
            <p:cNvSpPr txBox="1"/>
            <p:nvPr/>
          </p:nvSpPr>
          <p:spPr>
            <a:xfrm>
              <a:off x="7259260" y="3843969"/>
              <a:ext cx="119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Gullywash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6084EF-43B3-40B6-8E6A-72327A88C2B3}"/>
              </a:ext>
            </a:extLst>
          </p:cNvPr>
          <p:cNvGrpSpPr/>
          <p:nvPr/>
        </p:nvGrpSpPr>
        <p:grpSpPr>
          <a:xfrm>
            <a:off x="6308067" y="4500724"/>
            <a:ext cx="1828800" cy="1828800"/>
            <a:chOff x="6920453" y="4548718"/>
            <a:chExt cx="1828800" cy="1828800"/>
          </a:xfrm>
        </p:grpSpPr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93A56F5B-2D53-4E8F-A5C2-A089CBE25033}"/>
                </a:ext>
              </a:extLst>
            </p:cNvPr>
            <p:cNvSpPr/>
            <p:nvPr/>
          </p:nvSpPr>
          <p:spPr>
            <a:xfrm>
              <a:off x="6920453" y="4548718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8" name="Picture 87" descr="A picture containing indoor, photo, table, small&#10;&#10;Description automatically generated">
              <a:extLst>
                <a:ext uri="{FF2B5EF4-FFF2-40B4-BE49-F238E27FC236}">
                  <a16:creationId xmlns:a16="http://schemas.microsoft.com/office/drawing/2014/main" id="{C854D1D3-629B-434C-9A31-42A5393A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490" y="4570694"/>
              <a:ext cx="1453451" cy="145345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AD0EE8A-BEDE-4385-833C-4007DA5CE80B}"/>
                </a:ext>
              </a:extLst>
            </p:cNvPr>
            <p:cNvSpPr txBox="1"/>
            <p:nvPr/>
          </p:nvSpPr>
          <p:spPr>
            <a:xfrm>
              <a:off x="7239825" y="5900063"/>
              <a:ext cx="119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Gullywash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sp>
        <p:nvSpPr>
          <p:cNvPr id="97" name="Hexagon 96">
            <a:extLst>
              <a:ext uri="{FF2B5EF4-FFF2-40B4-BE49-F238E27FC236}">
                <a16:creationId xmlns:a16="http://schemas.microsoft.com/office/drawing/2014/main" id="{5B50AF70-407A-4C19-A94E-63CECC1CF08E}"/>
              </a:ext>
            </a:extLst>
          </p:cNvPr>
          <p:cNvSpPr/>
          <p:nvPr/>
        </p:nvSpPr>
        <p:spPr>
          <a:xfrm>
            <a:off x="10942479" y="434452"/>
            <a:ext cx="1828800" cy="18288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44CFA1-2EC1-40D4-AC9E-C23A260549C2}"/>
              </a:ext>
            </a:extLst>
          </p:cNvPr>
          <p:cNvSpPr txBox="1"/>
          <p:nvPr/>
        </p:nvSpPr>
        <p:spPr>
          <a:xfrm>
            <a:off x="11261851" y="1694272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2E449D-6330-4FAB-B216-194130275E28}"/>
              </a:ext>
            </a:extLst>
          </p:cNvPr>
          <p:cNvGrpSpPr/>
          <p:nvPr/>
        </p:nvGrpSpPr>
        <p:grpSpPr>
          <a:xfrm>
            <a:off x="8369637" y="361021"/>
            <a:ext cx="1828800" cy="1828800"/>
            <a:chOff x="8369637" y="361021"/>
            <a:chExt cx="1828800" cy="18288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0962EC18-C7AF-48B4-BDA7-74B9981EC13F}"/>
                </a:ext>
              </a:extLst>
            </p:cNvPr>
            <p:cNvSpPr/>
            <p:nvPr/>
          </p:nvSpPr>
          <p:spPr>
            <a:xfrm>
              <a:off x="8369637" y="361021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8FB2A-735D-422C-A4AC-290AC67A9D95}"/>
                </a:ext>
              </a:extLst>
            </p:cNvPr>
            <p:cNvSpPr txBox="1"/>
            <p:nvPr/>
          </p:nvSpPr>
          <p:spPr>
            <a:xfrm>
              <a:off x="8689009" y="1620841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05" name="Picture 104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393F0BFD-AFF6-4ABE-A3CE-8129E525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968" y="538100"/>
              <a:ext cx="1190056" cy="119005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C9067D2-4CB8-456C-B676-2766C0925604}"/>
              </a:ext>
            </a:extLst>
          </p:cNvPr>
          <p:cNvGrpSpPr/>
          <p:nvPr/>
        </p:nvGrpSpPr>
        <p:grpSpPr>
          <a:xfrm>
            <a:off x="8423232" y="2462668"/>
            <a:ext cx="1828800" cy="1828800"/>
            <a:chOff x="8423232" y="2462668"/>
            <a:chExt cx="1828800" cy="1828800"/>
          </a:xfrm>
        </p:grpSpPr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9EFB2395-8B33-4A7B-82BD-BFCC6ED45608}"/>
                </a:ext>
              </a:extLst>
            </p:cNvPr>
            <p:cNvSpPr/>
            <p:nvPr/>
          </p:nvSpPr>
          <p:spPr>
            <a:xfrm>
              <a:off x="8423232" y="2462668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39C4FD1-F4D6-4F0C-9EA7-86A94D0EEA15}"/>
                </a:ext>
              </a:extLst>
            </p:cNvPr>
            <p:cNvSpPr txBox="1"/>
            <p:nvPr/>
          </p:nvSpPr>
          <p:spPr>
            <a:xfrm>
              <a:off x="8742604" y="3722488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11" name="Picture 110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54A38F9B-895E-4422-910E-B01788437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3" y="2639747"/>
              <a:ext cx="1190056" cy="1190056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96CECC2-F18A-46FA-B96E-7C7283EB1751}"/>
              </a:ext>
            </a:extLst>
          </p:cNvPr>
          <p:cNvGrpSpPr/>
          <p:nvPr/>
        </p:nvGrpSpPr>
        <p:grpSpPr>
          <a:xfrm>
            <a:off x="8456239" y="4512590"/>
            <a:ext cx="1828800" cy="1828800"/>
            <a:chOff x="8456239" y="4512590"/>
            <a:chExt cx="1828800" cy="1828800"/>
          </a:xfrm>
        </p:grpSpPr>
        <p:sp>
          <p:nvSpPr>
            <p:cNvPr id="113" name="Hexagon 112">
              <a:extLst>
                <a:ext uri="{FF2B5EF4-FFF2-40B4-BE49-F238E27FC236}">
                  <a16:creationId xmlns:a16="http://schemas.microsoft.com/office/drawing/2014/main" id="{54822747-4220-462B-B141-862DD58C5A9E}"/>
                </a:ext>
              </a:extLst>
            </p:cNvPr>
            <p:cNvSpPr/>
            <p:nvPr/>
          </p:nvSpPr>
          <p:spPr>
            <a:xfrm>
              <a:off x="8456239" y="4512590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4175A81-F190-44F5-88C7-D1BB11CE52A1}"/>
                </a:ext>
              </a:extLst>
            </p:cNvPr>
            <p:cNvSpPr txBox="1"/>
            <p:nvPr/>
          </p:nvSpPr>
          <p:spPr>
            <a:xfrm>
              <a:off x="8775611" y="5772410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17" name="Picture 116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CB9C1BDC-E37F-48D8-950B-8BAD08AA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570" y="4689669"/>
              <a:ext cx="1190056" cy="1190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55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8FCE55-22CC-473E-BE20-D8F906486B5C}"/>
              </a:ext>
            </a:extLst>
          </p:cNvPr>
          <p:cNvSpPr txBox="1"/>
          <p:nvPr/>
        </p:nvSpPr>
        <p:spPr>
          <a:xfrm>
            <a:off x="10188425" y="1681019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62354AD-3A6A-49CE-B83B-1D7867B38BE0}"/>
              </a:ext>
            </a:extLst>
          </p:cNvPr>
          <p:cNvSpPr/>
          <p:nvPr/>
        </p:nvSpPr>
        <p:spPr>
          <a:xfrm>
            <a:off x="201592" y="189286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A898239-4848-44A3-959D-EE7ED0CF09D3}"/>
              </a:ext>
            </a:extLst>
          </p:cNvPr>
          <p:cNvSpPr/>
          <p:nvPr/>
        </p:nvSpPr>
        <p:spPr>
          <a:xfrm>
            <a:off x="201592" y="2249999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35969FB-B1D0-4A1E-8C4C-297B849FA748}"/>
              </a:ext>
            </a:extLst>
          </p:cNvPr>
          <p:cNvSpPr/>
          <p:nvPr/>
        </p:nvSpPr>
        <p:spPr>
          <a:xfrm>
            <a:off x="204401" y="4340972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FA269-A63F-4C23-971E-33912D017AB8}"/>
              </a:ext>
            </a:extLst>
          </p:cNvPr>
          <p:cNvGrpSpPr/>
          <p:nvPr/>
        </p:nvGrpSpPr>
        <p:grpSpPr>
          <a:xfrm>
            <a:off x="2349764" y="188401"/>
            <a:ext cx="1828800" cy="1828800"/>
            <a:chOff x="2349764" y="188401"/>
            <a:chExt cx="1828800" cy="1828800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BFA11AD4-5728-4106-8DA3-A618714BBC78}"/>
                </a:ext>
              </a:extLst>
            </p:cNvPr>
            <p:cNvSpPr/>
            <p:nvPr/>
          </p:nvSpPr>
          <p:spPr>
            <a:xfrm>
              <a:off x="2349764" y="188401"/>
              <a:ext cx="1828800" cy="1828800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14" name="Picture 13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C2BFCB89-4D9D-4BF6-87DC-FEC4FB8A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231265"/>
              <a:ext cx="1309687" cy="13096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CF66A-D0E6-466E-8171-BB3EFC1E7A14}"/>
                </a:ext>
              </a:extLst>
            </p:cNvPr>
            <p:cNvSpPr txBox="1"/>
            <p:nvPr/>
          </p:nvSpPr>
          <p:spPr>
            <a:xfrm>
              <a:off x="2529171" y="1511741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E6D96-0520-4599-A3F9-D2167D87C017}"/>
              </a:ext>
            </a:extLst>
          </p:cNvPr>
          <p:cNvGrpSpPr/>
          <p:nvPr/>
        </p:nvGrpSpPr>
        <p:grpSpPr>
          <a:xfrm>
            <a:off x="2349764" y="2207135"/>
            <a:ext cx="1828800" cy="1828800"/>
            <a:chOff x="2349764" y="2207135"/>
            <a:chExt cx="1828800" cy="1828800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BBDEAFF-29DE-4C65-9869-AD6C2DFBD7D1}"/>
                </a:ext>
              </a:extLst>
            </p:cNvPr>
            <p:cNvSpPr/>
            <p:nvPr/>
          </p:nvSpPr>
          <p:spPr>
            <a:xfrm>
              <a:off x="2349764" y="2207135"/>
              <a:ext cx="1828800" cy="1828800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20" name="Picture 19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C69F28FE-5126-4F3C-B72F-010758E1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2249999"/>
              <a:ext cx="1309687" cy="13096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BF66D3-5451-4BF2-AE23-FC8A35DD7D2B}"/>
                </a:ext>
              </a:extLst>
            </p:cNvPr>
            <p:cNvSpPr txBox="1"/>
            <p:nvPr/>
          </p:nvSpPr>
          <p:spPr>
            <a:xfrm>
              <a:off x="2529171" y="3530475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9AF33B-E5EF-4A7D-AE44-DFD33D58CF96}"/>
              </a:ext>
            </a:extLst>
          </p:cNvPr>
          <p:cNvGrpSpPr/>
          <p:nvPr/>
        </p:nvGrpSpPr>
        <p:grpSpPr>
          <a:xfrm>
            <a:off x="2349764" y="4242571"/>
            <a:ext cx="1828800" cy="1828800"/>
            <a:chOff x="2349764" y="4242571"/>
            <a:chExt cx="1828800" cy="1828800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62F67173-A28B-4C8B-B5B2-8C134FE67FE0}"/>
                </a:ext>
              </a:extLst>
            </p:cNvPr>
            <p:cNvSpPr/>
            <p:nvPr/>
          </p:nvSpPr>
          <p:spPr>
            <a:xfrm>
              <a:off x="2349764" y="4242571"/>
              <a:ext cx="1828800" cy="1828800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26" name="Picture 25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1624F008-CA3D-4CFA-A94F-21F396BD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4285435"/>
              <a:ext cx="1309687" cy="130968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5E42D3-1D16-48E6-A764-F4A2A01BFBEA}"/>
                </a:ext>
              </a:extLst>
            </p:cNvPr>
            <p:cNvSpPr txBox="1"/>
            <p:nvPr/>
          </p:nvSpPr>
          <p:spPr>
            <a:xfrm>
              <a:off x="2529171" y="5565911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2980AF-CB82-41E8-86C0-3D99863354D0}"/>
              </a:ext>
            </a:extLst>
          </p:cNvPr>
          <p:cNvGrpSpPr/>
          <p:nvPr/>
        </p:nvGrpSpPr>
        <p:grpSpPr>
          <a:xfrm>
            <a:off x="4557712" y="188401"/>
            <a:ext cx="1828800" cy="1828800"/>
            <a:chOff x="4557712" y="188401"/>
            <a:chExt cx="1828800" cy="1828800"/>
          </a:xfrm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B85EA70-3130-4895-9CA7-8AD5EAD8444C}"/>
                </a:ext>
              </a:extLst>
            </p:cNvPr>
            <p:cNvSpPr/>
            <p:nvPr/>
          </p:nvSpPr>
          <p:spPr>
            <a:xfrm>
              <a:off x="4557712" y="188401"/>
              <a:ext cx="1828800" cy="1828800"/>
            </a:xfrm>
            <a:prstGeom prst="hexagon">
              <a:avLst/>
            </a:prstGeom>
            <a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D0CABA-CC97-44D8-8401-0D623462B495}"/>
                </a:ext>
              </a:extLst>
            </p:cNvPr>
            <p:cNvSpPr txBox="1"/>
            <p:nvPr/>
          </p:nvSpPr>
          <p:spPr>
            <a:xfrm>
              <a:off x="4717398" y="1219354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E000E8-AA36-4F4A-A921-C7BD2EFCAEAD}"/>
              </a:ext>
            </a:extLst>
          </p:cNvPr>
          <p:cNvGrpSpPr/>
          <p:nvPr/>
        </p:nvGrpSpPr>
        <p:grpSpPr>
          <a:xfrm>
            <a:off x="4497936" y="2249999"/>
            <a:ext cx="1828800" cy="1828800"/>
            <a:chOff x="4497936" y="2249999"/>
            <a:chExt cx="1828800" cy="182880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7F3CDFE-243F-4E1E-993C-6AB5300F33C6}"/>
                </a:ext>
              </a:extLst>
            </p:cNvPr>
            <p:cNvSpPr/>
            <p:nvPr/>
          </p:nvSpPr>
          <p:spPr>
            <a:xfrm>
              <a:off x="4497936" y="2249999"/>
              <a:ext cx="1828800" cy="1828800"/>
            </a:xfrm>
            <a:prstGeom prst="hexagon">
              <a:avLst/>
            </a:prstGeom>
            <a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F45A51-E2CA-4001-B4CC-8C8FEA3DFCEF}"/>
                </a:ext>
              </a:extLst>
            </p:cNvPr>
            <p:cNvSpPr txBox="1"/>
            <p:nvPr/>
          </p:nvSpPr>
          <p:spPr>
            <a:xfrm>
              <a:off x="4657622" y="3280952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C9C7A-C003-4FA6-98FF-A53DB56E9138}"/>
              </a:ext>
            </a:extLst>
          </p:cNvPr>
          <p:cNvGrpSpPr/>
          <p:nvPr/>
        </p:nvGrpSpPr>
        <p:grpSpPr>
          <a:xfrm>
            <a:off x="4495127" y="4285435"/>
            <a:ext cx="1828800" cy="1828800"/>
            <a:chOff x="4495127" y="4285435"/>
            <a:chExt cx="1828800" cy="1828800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DBB5EC5A-2A70-4F2D-BB58-A74AE6B50680}"/>
                </a:ext>
              </a:extLst>
            </p:cNvPr>
            <p:cNvSpPr/>
            <p:nvPr/>
          </p:nvSpPr>
          <p:spPr>
            <a:xfrm>
              <a:off x="4495127" y="4285435"/>
              <a:ext cx="1828800" cy="1828800"/>
            </a:xfrm>
            <a:prstGeom prst="hexagon">
              <a:avLst/>
            </a:prstGeom>
            <a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09E863-E858-4AE3-8076-FA32EECE62DA}"/>
                </a:ext>
              </a:extLst>
            </p:cNvPr>
            <p:cNvSpPr txBox="1"/>
            <p:nvPr/>
          </p:nvSpPr>
          <p:spPr>
            <a:xfrm>
              <a:off x="4654813" y="5316388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64246C-A0B1-4CD9-ABE2-20F0BE2CB121}"/>
              </a:ext>
            </a:extLst>
          </p:cNvPr>
          <p:cNvGrpSpPr/>
          <p:nvPr/>
        </p:nvGrpSpPr>
        <p:grpSpPr>
          <a:xfrm>
            <a:off x="6746705" y="231265"/>
            <a:ext cx="1828800" cy="1828800"/>
            <a:chOff x="6746705" y="231265"/>
            <a:chExt cx="1828800" cy="1828800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5075D3C4-7810-42D0-9DFA-5AA30B65A4BB}"/>
                </a:ext>
              </a:extLst>
            </p:cNvPr>
            <p:cNvSpPr/>
            <p:nvPr/>
          </p:nvSpPr>
          <p:spPr>
            <a:xfrm>
              <a:off x="6746705" y="231265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7" name="Picture 56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25E8157F-F598-4EAF-AB9D-2CA6103F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958" y="291107"/>
              <a:ext cx="1389911" cy="138991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708EF0-B91E-4831-A522-2657816546D1}"/>
                </a:ext>
              </a:extLst>
            </p:cNvPr>
            <p:cNvSpPr txBox="1"/>
            <p:nvPr/>
          </p:nvSpPr>
          <p:spPr>
            <a:xfrm>
              <a:off x="7025925" y="1555536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9DD052-59B6-4285-86EB-35CCD1D21C1D}"/>
              </a:ext>
            </a:extLst>
          </p:cNvPr>
          <p:cNvGrpSpPr/>
          <p:nvPr/>
        </p:nvGrpSpPr>
        <p:grpSpPr>
          <a:xfrm>
            <a:off x="6718628" y="2250491"/>
            <a:ext cx="1828800" cy="1828800"/>
            <a:chOff x="6718628" y="2250491"/>
            <a:chExt cx="1828800" cy="1828800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D4D8F77-53C7-43D5-9952-53A4A5804883}"/>
                </a:ext>
              </a:extLst>
            </p:cNvPr>
            <p:cNvSpPr/>
            <p:nvPr/>
          </p:nvSpPr>
          <p:spPr>
            <a:xfrm>
              <a:off x="6718628" y="2250491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3" name="Picture 62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9A382393-7CEC-4C12-ACB6-898EAC19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881" y="2310333"/>
              <a:ext cx="1389911" cy="138991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998015-3BFD-4692-8863-083E8E9660A1}"/>
                </a:ext>
              </a:extLst>
            </p:cNvPr>
            <p:cNvSpPr txBox="1"/>
            <p:nvPr/>
          </p:nvSpPr>
          <p:spPr>
            <a:xfrm>
              <a:off x="6997848" y="3574762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8E9378-723F-4986-AE61-6A352D579194}"/>
              </a:ext>
            </a:extLst>
          </p:cNvPr>
          <p:cNvGrpSpPr/>
          <p:nvPr/>
        </p:nvGrpSpPr>
        <p:grpSpPr>
          <a:xfrm>
            <a:off x="6689147" y="4328300"/>
            <a:ext cx="1828800" cy="1828800"/>
            <a:chOff x="6689147" y="4328300"/>
            <a:chExt cx="1828800" cy="1828800"/>
          </a:xfrm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B2AA100-179F-456C-AD7E-F82085958A79}"/>
                </a:ext>
              </a:extLst>
            </p:cNvPr>
            <p:cNvSpPr/>
            <p:nvPr/>
          </p:nvSpPr>
          <p:spPr>
            <a:xfrm>
              <a:off x="6689147" y="4328300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9" name="Picture 68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A59D8BD6-EDA5-4938-B1A2-35CB55D4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400" y="4388142"/>
              <a:ext cx="1389911" cy="138991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997F87-DE23-4ED5-9927-CD1C56BCEC76}"/>
                </a:ext>
              </a:extLst>
            </p:cNvPr>
            <p:cNvSpPr txBox="1"/>
            <p:nvPr/>
          </p:nvSpPr>
          <p:spPr>
            <a:xfrm>
              <a:off x="6968367" y="5652571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FD9362-667C-43D9-A30C-D69C8704E302}"/>
              </a:ext>
            </a:extLst>
          </p:cNvPr>
          <p:cNvGrpSpPr/>
          <p:nvPr/>
        </p:nvGrpSpPr>
        <p:grpSpPr>
          <a:xfrm>
            <a:off x="8924758" y="252657"/>
            <a:ext cx="1828800" cy="1828800"/>
            <a:chOff x="8924758" y="252657"/>
            <a:chExt cx="1828800" cy="1828800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FC2781BB-C7B7-4AE1-8B79-D285C88F51AF}"/>
                </a:ext>
              </a:extLst>
            </p:cNvPr>
            <p:cNvSpPr/>
            <p:nvPr/>
          </p:nvSpPr>
          <p:spPr>
            <a:xfrm>
              <a:off x="8924758" y="252657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66D80A-9D8F-4192-B24A-B14B1DDAF9A1}"/>
                </a:ext>
              </a:extLst>
            </p:cNvPr>
            <p:cNvSpPr txBox="1"/>
            <p:nvPr/>
          </p:nvSpPr>
          <p:spPr>
            <a:xfrm>
              <a:off x="9121630" y="1618815"/>
              <a:ext cx="1435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Mountain Lab</a:t>
              </a:r>
            </a:p>
          </p:txBody>
        </p:sp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0E33981-6957-46E0-92A2-68CD9A61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040" y="291107"/>
              <a:ext cx="1435055" cy="143505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882CEB-EE9C-4CA4-8B2E-4B778BB425BF}"/>
              </a:ext>
            </a:extLst>
          </p:cNvPr>
          <p:cNvGrpSpPr/>
          <p:nvPr/>
        </p:nvGrpSpPr>
        <p:grpSpPr>
          <a:xfrm>
            <a:off x="9026486" y="2312082"/>
            <a:ext cx="1828800" cy="1828800"/>
            <a:chOff x="9026486" y="2312082"/>
            <a:chExt cx="1828800" cy="1828800"/>
          </a:xfrm>
        </p:grpSpPr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C6D232A9-3B03-4065-80B2-C72754A1E3AE}"/>
                </a:ext>
              </a:extLst>
            </p:cNvPr>
            <p:cNvSpPr/>
            <p:nvPr/>
          </p:nvSpPr>
          <p:spPr>
            <a:xfrm>
              <a:off x="9026486" y="2312082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BB09A0-B06A-4959-BF70-A58293D37C0D}"/>
                </a:ext>
              </a:extLst>
            </p:cNvPr>
            <p:cNvSpPr txBox="1"/>
            <p:nvPr/>
          </p:nvSpPr>
          <p:spPr>
            <a:xfrm>
              <a:off x="9223358" y="3678240"/>
              <a:ext cx="1435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Mountain Lab</a:t>
              </a:r>
            </a:p>
          </p:txBody>
        </p:sp>
        <p:pic>
          <p:nvPicPr>
            <p:cNvPr id="54" name="Picture 5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6E91B51-613C-4910-BACD-7318B96B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768" y="2350532"/>
              <a:ext cx="1435055" cy="143505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65BDDB-9E84-4EFB-86EB-16649D00A4F3}"/>
              </a:ext>
            </a:extLst>
          </p:cNvPr>
          <p:cNvGrpSpPr/>
          <p:nvPr/>
        </p:nvGrpSpPr>
        <p:grpSpPr>
          <a:xfrm>
            <a:off x="8991387" y="4374431"/>
            <a:ext cx="1828800" cy="1828800"/>
            <a:chOff x="8991387" y="4374431"/>
            <a:chExt cx="1828800" cy="1828800"/>
          </a:xfrm>
        </p:grpSpPr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9C076D77-5E2A-4B13-8AC0-B10055197103}"/>
                </a:ext>
              </a:extLst>
            </p:cNvPr>
            <p:cNvSpPr/>
            <p:nvPr/>
          </p:nvSpPr>
          <p:spPr>
            <a:xfrm>
              <a:off x="8991387" y="4374431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F41CBC-16EF-42BC-B753-734C3B61CDCB}"/>
                </a:ext>
              </a:extLst>
            </p:cNvPr>
            <p:cNvSpPr txBox="1"/>
            <p:nvPr/>
          </p:nvSpPr>
          <p:spPr>
            <a:xfrm>
              <a:off x="9188259" y="5740589"/>
              <a:ext cx="1435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Mountain Lab</a:t>
              </a:r>
            </a:p>
          </p:txBody>
        </p:sp>
        <p:pic>
          <p:nvPicPr>
            <p:cNvPr id="60" name="Picture 5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C695173-BDC8-40BD-80B0-87773F02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669" y="4412881"/>
              <a:ext cx="1435055" cy="1435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09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99</Words>
  <Application>Microsoft Office PowerPoint</Application>
  <PresentationFormat>Widescreen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TF2 Secondary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Anderson</dc:creator>
  <cp:lastModifiedBy>Sean Anderson</cp:lastModifiedBy>
  <cp:revision>61</cp:revision>
  <dcterms:created xsi:type="dcterms:W3CDTF">2020-09-04T16:27:35Z</dcterms:created>
  <dcterms:modified xsi:type="dcterms:W3CDTF">2021-10-19T17:31:44Z</dcterms:modified>
</cp:coreProperties>
</file>